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6858000" cx="12192000"/>
  <p:notesSz cx="7010400" cy="9296400"/>
  <p:embeddedFontLst>
    <p:embeddedFont>
      <p:font typeface="Overlock"/>
      <p:regular r:id="rId13"/>
      <p:bold r:id="rId14"/>
      <p:italic r:id="rId15"/>
      <p:boldItalic r:id="rId16"/>
    </p:embeddedFont>
    <p:embeddedFont>
      <p:font typeface="Century Gothic"/>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1" roundtripDataSignature="AMtx7mgmSK5WxL2mzOjpsZmb8qA+e0HrK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enturyGothic-boldItalic.fntdata"/><Relationship Id="rId11" Type="http://schemas.openxmlformats.org/officeDocument/2006/relationships/slide" Target="slides/slide7.xml"/><Relationship Id="rId10" Type="http://schemas.openxmlformats.org/officeDocument/2006/relationships/slide" Target="slides/slide6.xml"/><Relationship Id="rId21" Type="http://customschemas.google.com/relationships/presentationmetadata" Target="metadata"/><Relationship Id="rId13" Type="http://schemas.openxmlformats.org/officeDocument/2006/relationships/font" Target="fonts/Overlock-regular.fntdata"/><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Overlock-italic.fntdata"/><Relationship Id="rId14" Type="http://schemas.openxmlformats.org/officeDocument/2006/relationships/font" Target="fonts/Overlock-bold.fntdata"/><Relationship Id="rId17" Type="http://schemas.openxmlformats.org/officeDocument/2006/relationships/font" Target="fonts/CenturyGothic-regular.fntdata"/><Relationship Id="rId16" Type="http://schemas.openxmlformats.org/officeDocument/2006/relationships/font" Target="fonts/Overlock-boldItalic.fntdata"/><Relationship Id="rId5" Type="http://schemas.openxmlformats.org/officeDocument/2006/relationships/slide" Target="slides/slide1.xml"/><Relationship Id="rId19" Type="http://schemas.openxmlformats.org/officeDocument/2006/relationships/font" Target="fonts/CenturyGothic-italic.fntdata"/><Relationship Id="rId6" Type="http://schemas.openxmlformats.org/officeDocument/2006/relationships/slide" Target="slides/slide2.xml"/><Relationship Id="rId18" Type="http://schemas.openxmlformats.org/officeDocument/2006/relationships/font" Target="fonts/CenturyGothic-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8475" cy="4667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338" y="0"/>
            <a:ext cx="3038475" cy="466725"/>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675" y="4473575"/>
            <a:ext cx="5607050" cy="36607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675"/>
            <a:ext cx="3038475" cy="4667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338" y="8829675"/>
            <a:ext cx="3038475" cy="4667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notes"/>
          <p:cNvSpPr txBox="1"/>
          <p:nvPr>
            <p:ph idx="1" type="body"/>
          </p:nvPr>
        </p:nvSpPr>
        <p:spPr>
          <a:xfrm>
            <a:off x="701675" y="4473575"/>
            <a:ext cx="5607050" cy="36607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 name="Google Shape;163;p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2:notes"/>
          <p:cNvSpPr txBox="1"/>
          <p:nvPr>
            <p:ph idx="1" type="body"/>
          </p:nvPr>
        </p:nvSpPr>
        <p:spPr>
          <a:xfrm>
            <a:off x="701675" y="4473575"/>
            <a:ext cx="5607050" cy="36607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This is where you will share a definition of Title I. </a:t>
            </a:r>
            <a:endParaRPr/>
          </a:p>
        </p:txBody>
      </p:sp>
      <p:sp>
        <p:nvSpPr>
          <p:cNvPr id="171" name="Google Shape;171;p2:notes"/>
          <p:cNvSpPr txBox="1"/>
          <p:nvPr>
            <p:ph idx="12" type="sldNum"/>
          </p:nvPr>
        </p:nvSpPr>
        <p:spPr>
          <a:xfrm>
            <a:off x="3970338" y="8829675"/>
            <a:ext cx="3038475" cy="466725"/>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3:notes"/>
          <p:cNvSpPr txBox="1"/>
          <p:nvPr>
            <p:ph idx="1" type="body"/>
          </p:nvPr>
        </p:nvSpPr>
        <p:spPr>
          <a:xfrm>
            <a:off x="701675" y="4473575"/>
            <a:ext cx="5607050" cy="36607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This is where you will share a definition of Title I. </a:t>
            </a:r>
            <a:endParaRPr/>
          </a:p>
        </p:txBody>
      </p:sp>
      <p:sp>
        <p:nvSpPr>
          <p:cNvPr id="178" name="Google Shape;178;p3:notes"/>
          <p:cNvSpPr txBox="1"/>
          <p:nvPr>
            <p:ph idx="12" type="sldNum"/>
          </p:nvPr>
        </p:nvSpPr>
        <p:spPr>
          <a:xfrm>
            <a:off x="3970338" y="8829675"/>
            <a:ext cx="3038475" cy="466725"/>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4:notes"/>
          <p:cNvSpPr txBox="1"/>
          <p:nvPr>
            <p:ph idx="1" type="body"/>
          </p:nvPr>
        </p:nvSpPr>
        <p:spPr>
          <a:xfrm>
            <a:off x="701675" y="4473575"/>
            <a:ext cx="5607050" cy="36607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This is where you will share a definition of Title I. </a:t>
            </a:r>
            <a:endParaRPr/>
          </a:p>
        </p:txBody>
      </p:sp>
      <p:sp>
        <p:nvSpPr>
          <p:cNvPr id="185" name="Google Shape;185;p4:notes"/>
          <p:cNvSpPr txBox="1"/>
          <p:nvPr>
            <p:ph idx="12" type="sldNum"/>
          </p:nvPr>
        </p:nvSpPr>
        <p:spPr>
          <a:xfrm>
            <a:off x="3970338" y="8829675"/>
            <a:ext cx="3038475" cy="466725"/>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5:notes"/>
          <p:cNvSpPr txBox="1"/>
          <p:nvPr>
            <p:ph idx="1" type="body"/>
          </p:nvPr>
        </p:nvSpPr>
        <p:spPr>
          <a:xfrm>
            <a:off x="701675" y="4473575"/>
            <a:ext cx="5607050" cy="36607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This is where you will share a definition of Title I. </a:t>
            </a:r>
            <a:endParaRPr/>
          </a:p>
        </p:txBody>
      </p:sp>
      <p:sp>
        <p:nvSpPr>
          <p:cNvPr id="193" name="Google Shape;193;p5:notes"/>
          <p:cNvSpPr txBox="1"/>
          <p:nvPr>
            <p:ph idx="12" type="sldNum"/>
          </p:nvPr>
        </p:nvSpPr>
        <p:spPr>
          <a:xfrm>
            <a:off x="3970338" y="8829675"/>
            <a:ext cx="3038475" cy="466725"/>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e19a9e4ea3_0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g1e19a9e4ea3_0_0:notes"/>
          <p:cNvSpPr txBox="1"/>
          <p:nvPr>
            <p:ph idx="1" type="body"/>
          </p:nvPr>
        </p:nvSpPr>
        <p:spPr>
          <a:xfrm>
            <a:off x="701675" y="4473575"/>
            <a:ext cx="5607000" cy="366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1" name="Google Shape;201;g1e19a9e4ea3_0_0:notes"/>
          <p:cNvSpPr txBox="1"/>
          <p:nvPr>
            <p:ph idx="12" type="sldNum"/>
          </p:nvPr>
        </p:nvSpPr>
        <p:spPr>
          <a:xfrm>
            <a:off x="3970338" y="8829675"/>
            <a:ext cx="3038400" cy="46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6:notes"/>
          <p:cNvSpPr txBox="1"/>
          <p:nvPr>
            <p:ph idx="1" type="body"/>
          </p:nvPr>
        </p:nvSpPr>
        <p:spPr>
          <a:xfrm>
            <a:off x="701675" y="4473575"/>
            <a:ext cx="5607050" cy="36607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p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7:notes"/>
          <p:cNvSpPr txBox="1"/>
          <p:nvPr>
            <p:ph idx="1" type="body"/>
          </p:nvPr>
        </p:nvSpPr>
        <p:spPr>
          <a:xfrm>
            <a:off x="701675" y="4473575"/>
            <a:ext cx="5607000" cy="366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p7:notes"/>
          <p:cNvSpPr txBox="1"/>
          <p:nvPr>
            <p:ph idx="12" type="sldNum"/>
          </p:nvPr>
        </p:nvSpPr>
        <p:spPr>
          <a:xfrm>
            <a:off x="3970338" y="8829675"/>
            <a:ext cx="3038400" cy="46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0" name="Shape 20"/>
        <p:cNvGrpSpPr/>
        <p:nvPr/>
      </p:nvGrpSpPr>
      <p:grpSpPr>
        <a:xfrm>
          <a:off x="0" y="0"/>
          <a:ext cx="0" cy="0"/>
          <a:chOff x="0" y="0"/>
          <a:chExt cx="0" cy="0"/>
        </a:xfrm>
      </p:grpSpPr>
      <p:pic>
        <p:nvPicPr>
          <p:cNvPr descr="Brickwork-HD-R1a.jpg" id="21" name="Google Shape;21;p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2" name="Google Shape;22;p9"/>
          <p:cNvSpPr/>
          <p:nvPr/>
        </p:nvSpPr>
        <p:spPr>
          <a:xfrm>
            <a:off x="-15875" y="0"/>
            <a:ext cx="11683810" cy="6588125"/>
          </a:xfrm>
          <a:custGeom>
            <a:rect b="b" l="l" r="r" t="t"/>
            <a:pathLst>
              <a:path extrusionOk="0" h="6588125" w="11683810">
                <a:moveTo>
                  <a:pt x="0" y="0"/>
                </a:moveTo>
                <a:lnTo>
                  <a:pt x="11318691" y="0"/>
                </a:lnTo>
                <a:lnTo>
                  <a:pt x="11683810" y="5976938"/>
                </a:lnTo>
                <a:lnTo>
                  <a:pt x="15875" y="6588125"/>
                </a:lnTo>
                <a:cubicBezTo>
                  <a:pt x="10583" y="4386792"/>
                  <a:pt x="5292" y="2185458"/>
                  <a:pt x="0" y="0"/>
                </a:cubicBezTo>
                <a:close/>
              </a:path>
            </a:pathLst>
          </a:custGeom>
          <a:blipFill rotWithShape="1">
            <a:blip r:embed="rId3">
              <a:alphaModFix/>
            </a:blip>
            <a:stretch>
              <a:fillRect b="0" l="0" r="0" t="0"/>
            </a:stretch>
          </a:blipFill>
          <a:ln>
            <a:noFill/>
          </a:ln>
          <a:effectLst>
            <a:outerShdw blurRad="101600" rotWithShape="0" algn="tl" dir="4380000" dist="152400">
              <a:srgbClr val="000000">
                <a:alpha val="4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9"/>
          <p:cNvSpPr/>
          <p:nvPr/>
        </p:nvSpPr>
        <p:spPr>
          <a:xfrm>
            <a:off x="0" y="4282257"/>
            <a:ext cx="11329257" cy="2028845"/>
          </a:xfrm>
          <a:custGeom>
            <a:rect b="b" l="l" r="r" t="t"/>
            <a:pathLst>
              <a:path extrusionOk="0" h="2028845" w="11329257">
                <a:moveTo>
                  <a:pt x="0" y="588520"/>
                </a:moveTo>
                <a:lnTo>
                  <a:pt x="11244075" y="0"/>
                </a:lnTo>
                <a:lnTo>
                  <a:pt x="11329257" y="1424838"/>
                </a:lnTo>
                <a:lnTo>
                  <a:pt x="0" y="2028845"/>
                </a:lnTo>
                <a:lnTo>
                  <a:pt x="0" y="588520"/>
                </a:lnTo>
                <a:close/>
              </a:path>
            </a:pathLst>
          </a:custGeom>
          <a:gradFill>
            <a:gsLst>
              <a:gs pos="0">
                <a:schemeClr val="accent1"/>
              </a:gs>
              <a:gs pos="34000">
                <a:schemeClr val="accent1"/>
              </a:gs>
              <a:gs pos="100000">
                <a:srgbClr val="5C0607"/>
              </a:gs>
            </a:gsLst>
            <a:path path="circle">
              <a:fillToRect b="50%" l="50%" r="50%" t="50%"/>
            </a:path>
            <a:tileRect/>
          </a:gradFill>
          <a:ln>
            <a:noFill/>
          </a:ln>
        </p:spPr>
      </p:sp>
      <p:sp>
        <p:nvSpPr>
          <p:cNvPr id="24" name="Google Shape;24;p9"/>
          <p:cNvSpPr/>
          <p:nvPr/>
        </p:nvSpPr>
        <p:spPr>
          <a:xfrm>
            <a:off x="0" y="0"/>
            <a:ext cx="8719579" cy="456877"/>
          </a:xfrm>
          <a:custGeom>
            <a:rect b="b" l="l" r="r" t="t"/>
            <a:pathLst>
              <a:path extrusionOk="0" h="456877" w="8719579">
                <a:moveTo>
                  <a:pt x="0" y="0"/>
                </a:moveTo>
                <a:lnTo>
                  <a:pt x="8719579" y="0"/>
                </a:lnTo>
                <a:lnTo>
                  <a:pt x="0" y="456877"/>
                </a:lnTo>
                <a:lnTo>
                  <a:pt x="0" y="0"/>
                </a:lnTo>
                <a:close/>
              </a:path>
            </a:pathLst>
          </a:custGeom>
          <a:gradFill>
            <a:gsLst>
              <a:gs pos="0">
                <a:schemeClr val="accent1"/>
              </a:gs>
              <a:gs pos="34000">
                <a:schemeClr val="accent1"/>
              </a:gs>
              <a:gs pos="100000">
                <a:srgbClr val="5C0607"/>
              </a:gs>
            </a:gsLst>
            <a:path path="circle">
              <a:fillToRect b="50%" l="50%" r="50%" t="50%"/>
            </a:path>
            <a:tileRect/>
          </a:gradFill>
          <a:ln>
            <a:noFill/>
          </a:ln>
        </p:spPr>
      </p:sp>
      <p:sp>
        <p:nvSpPr>
          <p:cNvPr id="25" name="Google Shape;25;p9"/>
          <p:cNvSpPr/>
          <p:nvPr/>
        </p:nvSpPr>
        <p:spPr>
          <a:xfrm rot="-180000">
            <a:off x="-161800" y="293317"/>
            <a:ext cx="11367116" cy="5751804"/>
          </a:xfrm>
          <a:custGeom>
            <a:rect b="b" l="l" r="r" t="t"/>
            <a:pathLst>
              <a:path extrusionOk="0" h="5751804" w="11367116">
                <a:moveTo>
                  <a:pt x="11346705" y="0"/>
                </a:moveTo>
                <a:cubicBezTo>
                  <a:pt x="11353509" y="1915114"/>
                  <a:pt x="11360312" y="3830229"/>
                  <a:pt x="11367116" y="5745343"/>
                </a:cubicBezTo>
                <a:lnTo>
                  <a:pt x="0" y="5751804"/>
                </a:lnTo>
              </a:path>
            </a:pathLst>
          </a:custGeom>
          <a:noFill/>
          <a:ln cap="flat" cmpd="sng" w="82550">
            <a:solidFill>
              <a:srgbClr val="7F7F7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9"/>
          <p:cNvSpPr txBox="1"/>
          <p:nvPr>
            <p:ph type="ctrTitle"/>
          </p:nvPr>
        </p:nvSpPr>
        <p:spPr>
          <a:xfrm rot="-180000">
            <a:off x="891201" y="662656"/>
            <a:ext cx="9755187" cy="2766528"/>
          </a:xfrm>
          <a:prstGeom prst="rect">
            <a:avLst/>
          </a:prstGeom>
          <a:noFill/>
          <a:ln>
            <a:noFill/>
          </a:ln>
        </p:spPr>
        <p:txBody>
          <a:bodyPr anchorCtr="0" anchor="b" bIns="45700" lIns="91425" spcFirstLastPara="1" rIns="91425" wrap="square" tIns="45700">
            <a:normAutofit/>
          </a:bodyPr>
          <a:lstStyle>
            <a:lvl1pPr lvl="0" algn="r">
              <a:lnSpc>
                <a:spcPct val="90000"/>
              </a:lnSpc>
              <a:spcBef>
                <a:spcPts val="0"/>
              </a:spcBef>
              <a:spcAft>
                <a:spcPts val="0"/>
              </a:spcAft>
              <a:buClr>
                <a:schemeClr val="accent1"/>
              </a:buClr>
              <a:buSzPts val="8000"/>
              <a:buFont typeface="Impact"/>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9"/>
          <p:cNvSpPr txBox="1"/>
          <p:nvPr>
            <p:ph idx="1" type="subTitle"/>
          </p:nvPr>
        </p:nvSpPr>
        <p:spPr>
          <a:xfrm rot="-180000">
            <a:off x="983062" y="3505209"/>
            <a:ext cx="9755187" cy="550333"/>
          </a:xfrm>
          <a:prstGeom prst="rect">
            <a:avLst/>
          </a:prstGeom>
          <a:noFill/>
          <a:ln>
            <a:noFill/>
          </a:ln>
        </p:spPr>
        <p:txBody>
          <a:bodyPr anchorCtr="0" anchor="t" bIns="45700" lIns="91425" spcFirstLastPara="1" rIns="91425" wrap="square" tIns="45700">
            <a:noAutofit/>
          </a:bodyPr>
          <a:lstStyle>
            <a:lvl1pPr lvl="0" algn="r">
              <a:lnSpc>
                <a:spcPct val="120000"/>
              </a:lnSpc>
              <a:spcBef>
                <a:spcPts val="1000"/>
              </a:spcBef>
              <a:spcAft>
                <a:spcPts val="0"/>
              </a:spcAft>
              <a:buSzPts val="4480"/>
              <a:buNone/>
              <a:defRPr sz="2800">
                <a:solidFill>
                  <a:srgbClr val="7F7F7F"/>
                </a:solidFill>
              </a:defRPr>
            </a:lvl1pPr>
            <a:lvl2pPr lvl="1" algn="ctr">
              <a:lnSpc>
                <a:spcPct val="120000"/>
              </a:lnSpc>
              <a:spcBef>
                <a:spcPts val="500"/>
              </a:spcBef>
              <a:spcAft>
                <a:spcPts val="0"/>
              </a:spcAft>
              <a:buSzPts val="3200"/>
              <a:buNone/>
              <a:defRPr sz="2000"/>
            </a:lvl2pPr>
            <a:lvl3pPr lvl="2" algn="ctr">
              <a:lnSpc>
                <a:spcPct val="120000"/>
              </a:lnSpc>
              <a:spcBef>
                <a:spcPts val="500"/>
              </a:spcBef>
              <a:spcAft>
                <a:spcPts val="0"/>
              </a:spcAft>
              <a:buSzPts val="2880"/>
              <a:buNone/>
              <a:defRPr sz="1800"/>
            </a:lvl3pPr>
            <a:lvl4pPr lvl="3" algn="ctr">
              <a:lnSpc>
                <a:spcPct val="120000"/>
              </a:lnSpc>
              <a:spcBef>
                <a:spcPts val="500"/>
              </a:spcBef>
              <a:spcAft>
                <a:spcPts val="0"/>
              </a:spcAft>
              <a:buSzPts val="2560"/>
              <a:buNone/>
              <a:defRPr sz="1600"/>
            </a:lvl4pPr>
            <a:lvl5pPr lvl="4" algn="ctr">
              <a:lnSpc>
                <a:spcPct val="120000"/>
              </a:lnSpc>
              <a:spcBef>
                <a:spcPts val="500"/>
              </a:spcBef>
              <a:spcAft>
                <a:spcPts val="0"/>
              </a:spcAft>
              <a:buSzPts val="2560"/>
              <a:buNone/>
              <a:defRPr sz="1600"/>
            </a:lvl5pPr>
            <a:lvl6pPr lvl="5" algn="ctr">
              <a:lnSpc>
                <a:spcPct val="120000"/>
              </a:lnSpc>
              <a:spcBef>
                <a:spcPts val="500"/>
              </a:spcBef>
              <a:spcAft>
                <a:spcPts val="0"/>
              </a:spcAft>
              <a:buSzPts val="2560"/>
              <a:buNone/>
              <a:defRPr sz="1600"/>
            </a:lvl6pPr>
            <a:lvl7pPr lvl="6" algn="ctr">
              <a:lnSpc>
                <a:spcPct val="120000"/>
              </a:lnSpc>
              <a:spcBef>
                <a:spcPts val="500"/>
              </a:spcBef>
              <a:spcAft>
                <a:spcPts val="0"/>
              </a:spcAft>
              <a:buSzPts val="2560"/>
              <a:buNone/>
              <a:defRPr sz="1600"/>
            </a:lvl7pPr>
            <a:lvl8pPr lvl="7" algn="ctr">
              <a:lnSpc>
                <a:spcPct val="120000"/>
              </a:lnSpc>
              <a:spcBef>
                <a:spcPts val="500"/>
              </a:spcBef>
              <a:spcAft>
                <a:spcPts val="0"/>
              </a:spcAft>
              <a:buSzPts val="2560"/>
              <a:buNone/>
              <a:defRPr sz="1600"/>
            </a:lvl8pPr>
            <a:lvl9pPr lvl="8" algn="ctr">
              <a:lnSpc>
                <a:spcPct val="120000"/>
              </a:lnSpc>
              <a:spcBef>
                <a:spcPts val="500"/>
              </a:spcBef>
              <a:spcAft>
                <a:spcPts val="0"/>
              </a:spcAft>
              <a:buSzPts val="2560"/>
              <a:buNone/>
              <a:defRPr sz="1600"/>
            </a:lvl9pPr>
          </a:lstStyle>
          <a:p/>
        </p:txBody>
      </p:sp>
      <p:sp>
        <p:nvSpPr>
          <p:cNvPr id="28" name="Google Shape;28;p9"/>
          <p:cNvSpPr txBox="1"/>
          <p:nvPr>
            <p:ph idx="10" type="dt"/>
          </p:nvPr>
        </p:nvSpPr>
        <p:spPr>
          <a:xfrm rot="-180000">
            <a:off x="4948541" y="4578463"/>
            <a:ext cx="6143653" cy="11631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5400">
                <a:solidFill>
                  <a:srgbClr val="5C060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9"/>
          <p:cNvSpPr txBox="1"/>
          <p:nvPr>
            <p:ph idx="11" type="ftr"/>
          </p:nvPr>
        </p:nvSpPr>
        <p:spPr>
          <a:xfrm rot="-180000">
            <a:off x="-5560" y="4883024"/>
            <a:ext cx="4047239" cy="11955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9"/>
          <p:cNvSpPr txBox="1"/>
          <p:nvPr>
            <p:ph idx="12" type="sldNum"/>
          </p:nvPr>
        </p:nvSpPr>
        <p:spPr>
          <a:xfrm rot="-180000">
            <a:off x="9851758" y="3832648"/>
            <a:ext cx="907186" cy="49847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3F3F3F"/>
              </a:buClr>
              <a:buSzPts val="2400"/>
              <a:buFont typeface="Impact"/>
              <a:buNone/>
              <a:defRPr b="0" i="0" sz="2400" u="none" cap="none" strike="noStrike">
                <a:solidFill>
                  <a:srgbClr val="3F3F3F"/>
                </a:solidFill>
                <a:latin typeface="Impact"/>
                <a:ea typeface="Impact"/>
                <a:cs typeface="Impact"/>
                <a:sym typeface="Impact"/>
              </a:defRPr>
            </a:lvl1pPr>
            <a:lvl2pPr indent="0" lvl="1" marL="0" marR="0" algn="r">
              <a:lnSpc>
                <a:spcPct val="100000"/>
              </a:lnSpc>
              <a:spcBef>
                <a:spcPts val="0"/>
              </a:spcBef>
              <a:spcAft>
                <a:spcPts val="0"/>
              </a:spcAft>
              <a:buClr>
                <a:srgbClr val="3F3F3F"/>
              </a:buClr>
              <a:buSzPts val="2400"/>
              <a:buFont typeface="Impact"/>
              <a:buNone/>
              <a:defRPr b="0" i="0" sz="2400" u="none" cap="none" strike="noStrike">
                <a:solidFill>
                  <a:srgbClr val="3F3F3F"/>
                </a:solidFill>
                <a:latin typeface="Impact"/>
                <a:ea typeface="Impact"/>
                <a:cs typeface="Impact"/>
                <a:sym typeface="Impact"/>
              </a:defRPr>
            </a:lvl2pPr>
            <a:lvl3pPr indent="0" lvl="2" marL="0" marR="0" algn="r">
              <a:lnSpc>
                <a:spcPct val="100000"/>
              </a:lnSpc>
              <a:spcBef>
                <a:spcPts val="0"/>
              </a:spcBef>
              <a:spcAft>
                <a:spcPts val="0"/>
              </a:spcAft>
              <a:buClr>
                <a:srgbClr val="3F3F3F"/>
              </a:buClr>
              <a:buSzPts val="2400"/>
              <a:buFont typeface="Impact"/>
              <a:buNone/>
              <a:defRPr b="0" i="0" sz="2400" u="none" cap="none" strike="noStrike">
                <a:solidFill>
                  <a:srgbClr val="3F3F3F"/>
                </a:solidFill>
                <a:latin typeface="Impact"/>
                <a:ea typeface="Impact"/>
                <a:cs typeface="Impact"/>
                <a:sym typeface="Impact"/>
              </a:defRPr>
            </a:lvl3pPr>
            <a:lvl4pPr indent="0" lvl="3" marL="0" marR="0" algn="r">
              <a:lnSpc>
                <a:spcPct val="100000"/>
              </a:lnSpc>
              <a:spcBef>
                <a:spcPts val="0"/>
              </a:spcBef>
              <a:spcAft>
                <a:spcPts val="0"/>
              </a:spcAft>
              <a:buClr>
                <a:srgbClr val="3F3F3F"/>
              </a:buClr>
              <a:buSzPts val="2400"/>
              <a:buFont typeface="Impact"/>
              <a:buNone/>
              <a:defRPr b="0" i="0" sz="2400" u="none" cap="none" strike="noStrike">
                <a:solidFill>
                  <a:srgbClr val="3F3F3F"/>
                </a:solidFill>
                <a:latin typeface="Impact"/>
                <a:ea typeface="Impact"/>
                <a:cs typeface="Impact"/>
                <a:sym typeface="Impact"/>
              </a:defRPr>
            </a:lvl4pPr>
            <a:lvl5pPr indent="0" lvl="4" marL="0" marR="0" algn="r">
              <a:lnSpc>
                <a:spcPct val="100000"/>
              </a:lnSpc>
              <a:spcBef>
                <a:spcPts val="0"/>
              </a:spcBef>
              <a:spcAft>
                <a:spcPts val="0"/>
              </a:spcAft>
              <a:buClr>
                <a:srgbClr val="3F3F3F"/>
              </a:buClr>
              <a:buSzPts val="2400"/>
              <a:buFont typeface="Impact"/>
              <a:buNone/>
              <a:defRPr b="0" i="0" sz="2400" u="none" cap="none" strike="noStrike">
                <a:solidFill>
                  <a:srgbClr val="3F3F3F"/>
                </a:solidFill>
                <a:latin typeface="Impact"/>
                <a:ea typeface="Impact"/>
                <a:cs typeface="Impact"/>
                <a:sym typeface="Impact"/>
              </a:defRPr>
            </a:lvl5pPr>
            <a:lvl6pPr indent="0" lvl="5" marL="0" marR="0" algn="r">
              <a:lnSpc>
                <a:spcPct val="100000"/>
              </a:lnSpc>
              <a:spcBef>
                <a:spcPts val="0"/>
              </a:spcBef>
              <a:spcAft>
                <a:spcPts val="0"/>
              </a:spcAft>
              <a:buClr>
                <a:srgbClr val="3F3F3F"/>
              </a:buClr>
              <a:buSzPts val="2400"/>
              <a:buFont typeface="Impact"/>
              <a:buNone/>
              <a:defRPr b="0" i="0" sz="2400" u="none" cap="none" strike="noStrike">
                <a:solidFill>
                  <a:srgbClr val="3F3F3F"/>
                </a:solidFill>
                <a:latin typeface="Impact"/>
                <a:ea typeface="Impact"/>
                <a:cs typeface="Impact"/>
                <a:sym typeface="Impact"/>
              </a:defRPr>
            </a:lvl6pPr>
            <a:lvl7pPr indent="0" lvl="6" marL="0" marR="0" algn="r">
              <a:lnSpc>
                <a:spcPct val="100000"/>
              </a:lnSpc>
              <a:spcBef>
                <a:spcPts val="0"/>
              </a:spcBef>
              <a:spcAft>
                <a:spcPts val="0"/>
              </a:spcAft>
              <a:buClr>
                <a:srgbClr val="3F3F3F"/>
              </a:buClr>
              <a:buSzPts val="2400"/>
              <a:buFont typeface="Impact"/>
              <a:buNone/>
              <a:defRPr b="0" i="0" sz="2400" u="none" cap="none" strike="noStrike">
                <a:solidFill>
                  <a:srgbClr val="3F3F3F"/>
                </a:solidFill>
                <a:latin typeface="Impact"/>
                <a:ea typeface="Impact"/>
                <a:cs typeface="Impact"/>
                <a:sym typeface="Impact"/>
              </a:defRPr>
            </a:lvl7pPr>
            <a:lvl8pPr indent="0" lvl="7" marL="0" marR="0" algn="r">
              <a:lnSpc>
                <a:spcPct val="100000"/>
              </a:lnSpc>
              <a:spcBef>
                <a:spcPts val="0"/>
              </a:spcBef>
              <a:spcAft>
                <a:spcPts val="0"/>
              </a:spcAft>
              <a:buClr>
                <a:srgbClr val="3F3F3F"/>
              </a:buClr>
              <a:buSzPts val="2400"/>
              <a:buFont typeface="Impact"/>
              <a:buNone/>
              <a:defRPr b="0" i="0" sz="2400" u="none" cap="none" strike="noStrike">
                <a:solidFill>
                  <a:srgbClr val="3F3F3F"/>
                </a:solidFill>
                <a:latin typeface="Impact"/>
                <a:ea typeface="Impact"/>
                <a:cs typeface="Impact"/>
                <a:sym typeface="Impact"/>
              </a:defRPr>
            </a:lvl8pPr>
            <a:lvl9pPr indent="0" lvl="8" marL="0" marR="0" algn="r">
              <a:lnSpc>
                <a:spcPct val="100000"/>
              </a:lnSpc>
              <a:spcBef>
                <a:spcPts val="0"/>
              </a:spcBef>
              <a:spcAft>
                <a:spcPts val="0"/>
              </a:spcAft>
              <a:buClr>
                <a:srgbClr val="3F3F3F"/>
              </a:buClr>
              <a:buSzPts val="2400"/>
              <a:buFont typeface="Impact"/>
              <a:buNone/>
              <a:defRPr b="0" i="0" sz="2400" u="none" cap="none" strike="noStrike">
                <a:solidFill>
                  <a:srgbClr val="3F3F3F"/>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US"/>
              <a:t>‹#›</a:t>
            </a:fld>
            <a:endParaRPr/>
          </a:p>
        </p:txBody>
      </p:sp>
      <p:sp>
        <p:nvSpPr>
          <p:cNvPr id="31" name="Google Shape;31;p9"/>
          <p:cNvSpPr/>
          <p:nvPr/>
        </p:nvSpPr>
        <p:spPr>
          <a:xfrm rot="-180000">
            <a:off x="4221385" y="5111356"/>
            <a:ext cx="515386" cy="515386"/>
          </a:xfrm>
          <a:prstGeom prst="star5">
            <a:avLst>
              <a:gd fmla="val 26693" name="adj"/>
              <a:gd fmla="val 105146" name="hf"/>
              <a:gd fmla="val 110557" name="vf"/>
            </a:avLst>
          </a:prstGeom>
          <a:solidFill>
            <a:schemeClr val="dk1">
              <a:alpha val="4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2" name="Shape 82"/>
        <p:cNvGrpSpPr/>
        <p:nvPr/>
      </p:nvGrpSpPr>
      <p:grpSpPr>
        <a:xfrm>
          <a:off x="0" y="0"/>
          <a:ext cx="0" cy="0"/>
          <a:chOff x="0" y="0"/>
          <a:chExt cx="0" cy="0"/>
        </a:xfrm>
      </p:grpSpPr>
      <p:sp>
        <p:nvSpPr>
          <p:cNvPr id="83" name="Google Shape;83;p18"/>
          <p:cNvSpPr txBox="1"/>
          <p:nvPr>
            <p:ph type="title"/>
          </p:nvPr>
        </p:nvSpPr>
        <p:spPr>
          <a:xfrm>
            <a:off x="693643" y="685800"/>
            <a:ext cx="4126860" cy="202325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accent1"/>
              </a:buClr>
              <a:buSzPts val="3600"/>
              <a:buFont typeface="Impact"/>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8"/>
          <p:cNvSpPr txBox="1"/>
          <p:nvPr>
            <p:ph idx="1" type="body"/>
          </p:nvPr>
        </p:nvSpPr>
        <p:spPr>
          <a:xfrm>
            <a:off x="5046132" y="685800"/>
            <a:ext cx="6034375" cy="4688785"/>
          </a:xfrm>
          <a:prstGeom prst="rect">
            <a:avLst/>
          </a:prstGeom>
          <a:noFill/>
          <a:ln>
            <a:noFill/>
          </a:ln>
        </p:spPr>
        <p:txBody>
          <a:bodyPr anchorCtr="0" anchor="ctr" bIns="45700" lIns="91425" spcFirstLastPara="1" rIns="91425" wrap="square" tIns="45700">
            <a:normAutofit/>
          </a:bodyPr>
          <a:lstStyle>
            <a:lvl1pPr indent="-411480" lvl="0" marL="457200" algn="l">
              <a:lnSpc>
                <a:spcPct val="120000"/>
              </a:lnSpc>
              <a:spcBef>
                <a:spcPts val="1000"/>
              </a:spcBef>
              <a:spcAft>
                <a:spcPts val="0"/>
              </a:spcAft>
              <a:buSzPts val="2880"/>
              <a:buChar char="•"/>
              <a:defRPr/>
            </a:lvl1pPr>
            <a:lvl2pPr indent="-411480" lvl="1" marL="914400" algn="l">
              <a:lnSpc>
                <a:spcPct val="120000"/>
              </a:lnSpc>
              <a:spcBef>
                <a:spcPts val="500"/>
              </a:spcBef>
              <a:spcAft>
                <a:spcPts val="0"/>
              </a:spcAft>
              <a:buSzPts val="2880"/>
              <a:buChar char="•"/>
              <a:defRPr/>
            </a:lvl2pPr>
            <a:lvl3pPr indent="-411480" lvl="2" marL="1371600" algn="l">
              <a:lnSpc>
                <a:spcPct val="120000"/>
              </a:lnSpc>
              <a:spcBef>
                <a:spcPts val="500"/>
              </a:spcBef>
              <a:spcAft>
                <a:spcPts val="0"/>
              </a:spcAft>
              <a:buSzPts val="2880"/>
              <a:buChar char="•"/>
              <a:defRPr/>
            </a:lvl3pPr>
            <a:lvl4pPr indent="-411480" lvl="3" marL="1828800" algn="l">
              <a:lnSpc>
                <a:spcPct val="120000"/>
              </a:lnSpc>
              <a:spcBef>
                <a:spcPts val="500"/>
              </a:spcBef>
              <a:spcAft>
                <a:spcPts val="0"/>
              </a:spcAft>
              <a:buSzPts val="2880"/>
              <a:buChar char="•"/>
              <a:defRPr/>
            </a:lvl4pPr>
            <a:lvl5pPr indent="-411479" lvl="4" marL="2286000" algn="l">
              <a:lnSpc>
                <a:spcPct val="120000"/>
              </a:lnSpc>
              <a:spcBef>
                <a:spcPts val="500"/>
              </a:spcBef>
              <a:spcAft>
                <a:spcPts val="0"/>
              </a:spcAft>
              <a:buSzPts val="2880"/>
              <a:buChar char="•"/>
              <a:defRPr/>
            </a:lvl5pPr>
            <a:lvl6pPr indent="-411479" lvl="5" marL="2743200" algn="l">
              <a:lnSpc>
                <a:spcPct val="120000"/>
              </a:lnSpc>
              <a:spcBef>
                <a:spcPts val="500"/>
              </a:spcBef>
              <a:spcAft>
                <a:spcPts val="0"/>
              </a:spcAft>
              <a:buSzPts val="2880"/>
              <a:buChar char="•"/>
              <a:defRPr/>
            </a:lvl6pPr>
            <a:lvl7pPr indent="-411479" lvl="6" marL="3200400" algn="l">
              <a:lnSpc>
                <a:spcPct val="120000"/>
              </a:lnSpc>
              <a:spcBef>
                <a:spcPts val="500"/>
              </a:spcBef>
              <a:spcAft>
                <a:spcPts val="0"/>
              </a:spcAft>
              <a:buSzPts val="2880"/>
              <a:buChar char="•"/>
              <a:defRPr/>
            </a:lvl7pPr>
            <a:lvl8pPr indent="-411479" lvl="7" marL="3657600" algn="l">
              <a:lnSpc>
                <a:spcPct val="120000"/>
              </a:lnSpc>
              <a:spcBef>
                <a:spcPts val="500"/>
              </a:spcBef>
              <a:spcAft>
                <a:spcPts val="0"/>
              </a:spcAft>
              <a:buSzPts val="2880"/>
              <a:buChar char="•"/>
              <a:defRPr/>
            </a:lvl8pPr>
            <a:lvl9pPr indent="-411479" lvl="8" marL="4114800" algn="l">
              <a:lnSpc>
                <a:spcPct val="120000"/>
              </a:lnSpc>
              <a:spcBef>
                <a:spcPts val="500"/>
              </a:spcBef>
              <a:spcAft>
                <a:spcPts val="0"/>
              </a:spcAft>
              <a:buSzPts val="2880"/>
              <a:buChar char="•"/>
              <a:defRPr/>
            </a:lvl9pPr>
          </a:lstStyle>
          <a:p/>
        </p:txBody>
      </p:sp>
      <p:sp>
        <p:nvSpPr>
          <p:cNvPr id="85" name="Google Shape;85;p18"/>
          <p:cNvSpPr txBox="1"/>
          <p:nvPr>
            <p:ph idx="2" type="body"/>
          </p:nvPr>
        </p:nvSpPr>
        <p:spPr>
          <a:xfrm>
            <a:off x="693642" y="2709052"/>
            <a:ext cx="4126861" cy="2665533"/>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2880"/>
              <a:buNone/>
              <a:defRPr sz="1800"/>
            </a:lvl1pPr>
            <a:lvl2pPr indent="-228600" lvl="1" marL="914400" algn="l">
              <a:lnSpc>
                <a:spcPct val="120000"/>
              </a:lnSpc>
              <a:spcBef>
                <a:spcPts val="500"/>
              </a:spcBef>
              <a:spcAft>
                <a:spcPts val="0"/>
              </a:spcAft>
              <a:buSzPts val="2240"/>
              <a:buNone/>
              <a:defRPr sz="1400"/>
            </a:lvl2pPr>
            <a:lvl3pPr indent="-228600" lvl="2" marL="1371600" algn="l">
              <a:lnSpc>
                <a:spcPct val="120000"/>
              </a:lnSpc>
              <a:spcBef>
                <a:spcPts val="500"/>
              </a:spcBef>
              <a:spcAft>
                <a:spcPts val="0"/>
              </a:spcAft>
              <a:buSzPts val="1920"/>
              <a:buNone/>
              <a:defRPr sz="1200"/>
            </a:lvl3pPr>
            <a:lvl4pPr indent="-228600" lvl="3" marL="1828800" algn="l">
              <a:lnSpc>
                <a:spcPct val="120000"/>
              </a:lnSpc>
              <a:spcBef>
                <a:spcPts val="500"/>
              </a:spcBef>
              <a:spcAft>
                <a:spcPts val="0"/>
              </a:spcAft>
              <a:buSzPts val="1600"/>
              <a:buNone/>
              <a:defRPr sz="1000"/>
            </a:lvl4pPr>
            <a:lvl5pPr indent="-228600" lvl="4" marL="2286000" algn="l">
              <a:lnSpc>
                <a:spcPct val="120000"/>
              </a:lnSpc>
              <a:spcBef>
                <a:spcPts val="500"/>
              </a:spcBef>
              <a:spcAft>
                <a:spcPts val="0"/>
              </a:spcAft>
              <a:buSzPts val="1600"/>
              <a:buNone/>
              <a:defRPr sz="1000"/>
            </a:lvl5pPr>
            <a:lvl6pPr indent="-228600" lvl="5" marL="2743200" algn="l">
              <a:lnSpc>
                <a:spcPct val="120000"/>
              </a:lnSpc>
              <a:spcBef>
                <a:spcPts val="500"/>
              </a:spcBef>
              <a:spcAft>
                <a:spcPts val="0"/>
              </a:spcAft>
              <a:buSzPts val="1600"/>
              <a:buNone/>
              <a:defRPr sz="1000"/>
            </a:lvl6pPr>
            <a:lvl7pPr indent="-228600" lvl="6" marL="3200400" algn="l">
              <a:lnSpc>
                <a:spcPct val="120000"/>
              </a:lnSpc>
              <a:spcBef>
                <a:spcPts val="500"/>
              </a:spcBef>
              <a:spcAft>
                <a:spcPts val="0"/>
              </a:spcAft>
              <a:buSzPts val="1600"/>
              <a:buNone/>
              <a:defRPr sz="1000"/>
            </a:lvl7pPr>
            <a:lvl8pPr indent="-228600" lvl="7" marL="3657600" algn="l">
              <a:lnSpc>
                <a:spcPct val="120000"/>
              </a:lnSpc>
              <a:spcBef>
                <a:spcPts val="500"/>
              </a:spcBef>
              <a:spcAft>
                <a:spcPts val="0"/>
              </a:spcAft>
              <a:buSzPts val="1600"/>
              <a:buNone/>
              <a:defRPr sz="1000"/>
            </a:lvl8pPr>
            <a:lvl9pPr indent="-228600" lvl="8" marL="4114800" algn="l">
              <a:lnSpc>
                <a:spcPct val="120000"/>
              </a:lnSpc>
              <a:spcBef>
                <a:spcPts val="500"/>
              </a:spcBef>
              <a:spcAft>
                <a:spcPts val="0"/>
              </a:spcAft>
              <a:buSzPts val="1600"/>
              <a:buNone/>
              <a:defRPr sz="1000"/>
            </a:lvl9pPr>
          </a:lstStyle>
          <a:p/>
        </p:txBody>
      </p:sp>
      <p:sp>
        <p:nvSpPr>
          <p:cNvPr id="86" name="Google Shape;86;p18"/>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8"/>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8"/>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1pPr>
            <a:lvl2pPr indent="0" lvl="1"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2pPr>
            <a:lvl3pPr indent="0" lvl="2"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3pPr>
            <a:lvl4pPr indent="0" lvl="3"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4pPr>
            <a:lvl5pPr indent="0" lvl="4"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5pPr>
            <a:lvl6pPr indent="0" lvl="5"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6pPr>
            <a:lvl7pPr indent="0" lvl="6"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7pPr>
            <a:lvl8pPr indent="0" lvl="7"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8pPr>
            <a:lvl9pPr indent="0" lvl="8"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89" name="Shape 89"/>
        <p:cNvGrpSpPr/>
        <p:nvPr/>
      </p:nvGrpSpPr>
      <p:grpSpPr>
        <a:xfrm>
          <a:off x="0" y="0"/>
          <a:ext cx="0" cy="0"/>
          <a:chOff x="0" y="0"/>
          <a:chExt cx="0" cy="0"/>
        </a:xfrm>
      </p:grpSpPr>
      <p:sp>
        <p:nvSpPr>
          <p:cNvPr id="90" name="Google Shape;90;p19"/>
          <p:cNvSpPr txBox="1"/>
          <p:nvPr>
            <p:ph type="title"/>
          </p:nvPr>
        </p:nvSpPr>
        <p:spPr>
          <a:xfrm>
            <a:off x="685800" y="685800"/>
            <a:ext cx="6345302" cy="202325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accent1"/>
              </a:buClr>
              <a:buSzPts val="3600"/>
              <a:buFont typeface="Impact"/>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9"/>
          <p:cNvSpPr/>
          <p:nvPr>
            <p:ph idx="2" type="pic"/>
          </p:nvPr>
        </p:nvSpPr>
        <p:spPr>
          <a:xfrm>
            <a:off x="7482362" y="0"/>
            <a:ext cx="3598146" cy="5071533"/>
          </a:xfrm>
          <a:prstGeom prst="rect">
            <a:avLst/>
          </a:prstGeom>
          <a:noFill/>
          <a:ln cap="flat" cmpd="thinThick" w="57150">
            <a:solidFill>
              <a:srgbClr val="7F7F7F"/>
            </a:solidFill>
            <a:prstDash val="solid"/>
            <a:miter lim="800000"/>
            <a:headEnd len="sm" w="sm" type="none"/>
            <a:tailEnd len="sm" w="sm" type="none"/>
          </a:ln>
        </p:spPr>
      </p:sp>
      <p:sp>
        <p:nvSpPr>
          <p:cNvPr id="92" name="Google Shape;92;p19"/>
          <p:cNvSpPr txBox="1"/>
          <p:nvPr>
            <p:ph idx="1" type="body"/>
          </p:nvPr>
        </p:nvSpPr>
        <p:spPr>
          <a:xfrm>
            <a:off x="685801" y="2709052"/>
            <a:ext cx="6345301" cy="2362481"/>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2880"/>
              <a:buNone/>
              <a:defRPr sz="1800"/>
            </a:lvl1pPr>
            <a:lvl2pPr indent="-228600" lvl="1" marL="914400" algn="l">
              <a:lnSpc>
                <a:spcPct val="120000"/>
              </a:lnSpc>
              <a:spcBef>
                <a:spcPts val="500"/>
              </a:spcBef>
              <a:spcAft>
                <a:spcPts val="0"/>
              </a:spcAft>
              <a:buSzPts val="2240"/>
              <a:buNone/>
              <a:defRPr sz="1400"/>
            </a:lvl2pPr>
            <a:lvl3pPr indent="-228600" lvl="2" marL="1371600" algn="l">
              <a:lnSpc>
                <a:spcPct val="120000"/>
              </a:lnSpc>
              <a:spcBef>
                <a:spcPts val="500"/>
              </a:spcBef>
              <a:spcAft>
                <a:spcPts val="0"/>
              </a:spcAft>
              <a:buSzPts val="1920"/>
              <a:buNone/>
              <a:defRPr sz="1200"/>
            </a:lvl3pPr>
            <a:lvl4pPr indent="-228600" lvl="3" marL="1828800" algn="l">
              <a:lnSpc>
                <a:spcPct val="120000"/>
              </a:lnSpc>
              <a:spcBef>
                <a:spcPts val="500"/>
              </a:spcBef>
              <a:spcAft>
                <a:spcPts val="0"/>
              </a:spcAft>
              <a:buSzPts val="1600"/>
              <a:buNone/>
              <a:defRPr sz="1000"/>
            </a:lvl4pPr>
            <a:lvl5pPr indent="-228600" lvl="4" marL="2286000" algn="l">
              <a:lnSpc>
                <a:spcPct val="120000"/>
              </a:lnSpc>
              <a:spcBef>
                <a:spcPts val="500"/>
              </a:spcBef>
              <a:spcAft>
                <a:spcPts val="0"/>
              </a:spcAft>
              <a:buSzPts val="1600"/>
              <a:buNone/>
              <a:defRPr sz="1000"/>
            </a:lvl5pPr>
            <a:lvl6pPr indent="-228600" lvl="5" marL="2743200" algn="l">
              <a:lnSpc>
                <a:spcPct val="120000"/>
              </a:lnSpc>
              <a:spcBef>
                <a:spcPts val="500"/>
              </a:spcBef>
              <a:spcAft>
                <a:spcPts val="0"/>
              </a:spcAft>
              <a:buSzPts val="1600"/>
              <a:buNone/>
              <a:defRPr sz="1000"/>
            </a:lvl6pPr>
            <a:lvl7pPr indent="-228600" lvl="6" marL="3200400" algn="l">
              <a:lnSpc>
                <a:spcPct val="120000"/>
              </a:lnSpc>
              <a:spcBef>
                <a:spcPts val="500"/>
              </a:spcBef>
              <a:spcAft>
                <a:spcPts val="0"/>
              </a:spcAft>
              <a:buSzPts val="1600"/>
              <a:buNone/>
              <a:defRPr sz="1000"/>
            </a:lvl7pPr>
            <a:lvl8pPr indent="-228600" lvl="7" marL="3657600" algn="l">
              <a:lnSpc>
                <a:spcPct val="120000"/>
              </a:lnSpc>
              <a:spcBef>
                <a:spcPts val="500"/>
              </a:spcBef>
              <a:spcAft>
                <a:spcPts val="0"/>
              </a:spcAft>
              <a:buSzPts val="1600"/>
              <a:buNone/>
              <a:defRPr sz="1000"/>
            </a:lvl8pPr>
            <a:lvl9pPr indent="-228600" lvl="8" marL="4114800" algn="l">
              <a:lnSpc>
                <a:spcPct val="120000"/>
              </a:lnSpc>
              <a:spcBef>
                <a:spcPts val="500"/>
              </a:spcBef>
              <a:spcAft>
                <a:spcPts val="0"/>
              </a:spcAft>
              <a:buSzPts val="1600"/>
              <a:buNone/>
              <a:defRPr sz="1000"/>
            </a:lvl9pPr>
          </a:lstStyle>
          <a:p/>
        </p:txBody>
      </p:sp>
      <p:sp>
        <p:nvSpPr>
          <p:cNvPr id="93" name="Google Shape;93;p19"/>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9"/>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9"/>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1pPr>
            <a:lvl2pPr indent="0" lvl="1"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2pPr>
            <a:lvl3pPr indent="0" lvl="2"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3pPr>
            <a:lvl4pPr indent="0" lvl="3"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4pPr>
            <a:lvl5pPr indent="0" lvl="4"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5pPr>
            <a:lvl6pPr indent="0" lvl="5"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6pPr>
            <a:lvl7pPr indent="0" lvl="6"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7pPr>
            <a:lvl8pPr indent="0" lvl="7"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8pPr>
            <a:lvl9pPr indent="0" lvl="8"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96" name="Shape 96"/>
        <p:cNvGrpSpPr/>
        <p:nvPr/>
      </p:nvGrpSpPr>
      <p:grpSpPr>
        <a:xfrm>
          <a:off x="0" y="0"/>
          <a:ext cx="0" cy="0"/>
          <a:chOff x="0" y="0"/>
          <a:chExt cx="0" cy="0"/>
        </a:xfrm>
      </p:grpSpPr>
      <p:sp>
        <p:nvSpPr>
          <p:cNvPr id="97" name="Google Shape;97;p20"/>
          <p:cNvSpPr txBox="1"/>
          <p:nvPr>
            <p:ph type="title"/>
          </p:nvPr>
        </p:nvSpPr>
        <p:spPr>
          <a:xfrm>
            <a:off x="685800" y="4106333"/>
            <a:ext cx="10394708" cy="58884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3200"/>
              <a:buFont typeface="Impact"/>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20"/>
          <p:cNvSpPr/>
          <p:nvPr>
            <p:ph idx="2" type="pic"/>
          </p:nvPr>
        </p:nvSpPr>
        <p:spPr>
          <a:xfrm>
            <a:off x="685801" y="685799"/>
            <a:ext cx="10392513" cy="3194903"/>
          </a:xfrm>
          <a:prstGeom prst="rect">
            <a:avLst/>
          </a:prstGeom>
          <a:noFill/>
          <a:ln cap="flat" cmpd="thinThick" w="57150">
            <a:solidFill>
              <a:srgbClr val="7F7F7F"/>
            </a:solidFill>
            <a:prstDash val="solid"/>
            <a:miter lim="800000"/>
            <a:headEnd len="sm" w="sm" type="none"/>
            <a:tailEnd len="sm" w="sm" type="none"/>
          </a:ln>
        </p:spPr>
      </p:sp>
      <p:sp>
        <p:nvSpPr>
          <p:cNvPr id="99" name="Google Shape;99;p20"/>
          <p:cNvSpPr txBox="1"/>
          <p:nvPr>
            <p:ph idx="1" type="body"/>
          </p:nvPr>
        </p:nvSpPr>
        <p:spPr>
          <a:xfrm>
            <a:off x="685780" y="4702923"/>
            <a:ext cx="10394728" cy="68247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2560"/>
              <a:buNone/>
              <a:defRPr sz="1600"/>
            </a:lvl1pPr>
            <a:lvl2pPr indent="-228600" lvl="1" marL="914400" algn="l">
              <a:lnSpc>
                <a:spcPct val="120000"/>
              </a:lnSpc>
              <a:spcBef>
                <a:spcPts val="500"/>
              </a:spcBef>
              <a:spcAft>
                <a:spcPts val="0"/>
              </a:spcAft>
              <a:buSzPts val="2240"/>
              <a:buNone/>
              <a:defRPr sz="1400"/>
            </a:lvl2pPr>
            <a:lvl3pPr indent="-228600" lvl="2" marL="1371600" algn="l">
              <a:lnSpc>
                <a:spcPct val="120000"/>
              </a:lnSpc>
              <a:spcBef>
                <a:spcPts val="500"/>
              </a:spcBef>
              <a:spcAft>
                <a:spcPts val="0"/>
              </a:spcAft>
              <a:buSzPts val="1920"/>
              <a:buNone/>
              <a:defRPr sz="1200"/>
            </a:lvl3pPr>
            <a:lvl4pPr indent="-228600" lvl="3" marL="1828800" algn="l">
              <a:lnSpc>
                <a:spcPct val="120000"/>
              </a:lnSpc>
              <a:spcBef>
                <a:spcPts val="500"/>
              </a:spcBef>
              <a:spcAft>
                <a:spcPts val="0"/>
              </a:spcAft>
              <a:buSzPts val="1600"/>
              <a:buNone/>
              <a:defRPr sz="1000"/>
            </a:lvl4pPr>
            <a:lvl5pPr indent="-228600" lvl="4" marL="2286000" algn="l">
              <a:lnSpc>
                <a:spcPct val="120000"/>
              </a:lnSpc>
              <a:spcBef>
                <a:spcPts val="500"/>
              </a:spcBef>
              <a:spcAft>
                <a:spcPts val="0"/>
              </a:spcAft>
              <a:buSzPts val="1600"/>
              <a:buNone/>
              <a:defRPr sz="1000"/>
            </a:lvl5pPr>
            <a:lvl6pPr indent="-228600" lvl="5" marL="2743200" algn="l">
              <a:lnSpc>
                <a:spcPct val="120000"/>
              </a:lnSpc>
              <a:spcBef>
                <a:spcPts val="500"/>
              </a:spcBef>
              <a:spcAft>
                <a:spcPts val="0"/>
              </a:spcAft>
              <a:buSzPts val="1600"/>
              <a:buNone/>
              <a:defRPr sz="1000"/>
            </a:lvl6pPr>
            <a:lvl7pPr indent="-228600" lvl="6" marL="3200400" algn="l">
              <a:lnSpc>
                <a:spcPct val="120000"/>
              </a:lnSpc>
              <a:spcBef>
                <a:spcPts val="500"/>
              </a:spcBef>
              <a:spcAft>
                <a:spcPts val="0"/>
              </a:spcAft>
              <a:buSzPts val="1600"/>
              <a:buNone/>
              <a:defRPr sz="1000"/>
            </a:lvl7pPr>
            <a:lvl8pPr indent="-228600" lvl="7" marL="3657600" algn="l">
              <a:lnSpc>
                <a:spcPct val="120000"/>
              </a:lnSpc>
              <a:spcBef>
                <a:spcPts val="500"/>
              </a:spcBef>
              <a:spcAft>
                <a:spcPts val="0"/>
              </a:spcAft>
              <a:buSzPts val="1600"/>
              <a:buNone/>
              <a:defRPr sz="1000"/>
            </a:lvl8pPr>
            <a:lvl9pPr indent="-228600" lvl="8" marL="4114800" algn="l">
              <a:lnSpc>
                <a:spcPct val="120000"/>
              </a:lnSpc>
              <a:spcBef>
                <a:spcPts val="500"/>
              </a:spcBef>
              <a:spcAft>
                <a:spcPts val="0"/>
              </a:spcAft>
              <a:buSzPts val="1600"/>
              <a:buNone/>
              <a:defRPr sz="1000"/>
            </a:lvl9pPr>
          </a:lstStyle>
          <a:p/>
        </p:txBody>
      </p:sp>
      <p:sp>
        <p:nvSpPr>
          <p:cNvPr id="100" name="Google Shape;100;p20"/>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20"/>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20"/>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1pPr>
            <a:lvl2pPr indent="0" lvl="1"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2pPr>
            <a:lvl3pPr indent="0" lvl="2"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3pPr>
            <a:lvl4pPr indent="0" lvl="3"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4pPr>
            <a:lvl5pPr indent="0" lvl="4"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5pPr>
            <a:lvl6pPr indent="0" lvl="5"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6pPr>
            <a:lvl7pPr indent="0" lvl="6"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7pPr>
            <a:lvl8pPr indent="0" lvl="7"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8pPr>
            <a:lvl9pPr indent="0" lvl="8"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03" name="Shape 103"/>
        <p:cNvGrpSpPr/>
        <p:nvPr/>
      </p:nvGrpSpPr>
      <p:grpSpPr>
        <a:xfrm>
          <a:off x="0" y="0"/>
          <a:ext cx="0" cy="0"/>
          <a:chOff x="0" y="0"/>
          <a:chExt cx="0" cy="0"/>
        </a:xfrm>
      </p:grpSpPr>
      <p:sp>
        <p:nvSpPr>
          <p:cNvPr id="104" name="Google Shape;104;p21"/>
          <p:cNvSpPr txBox="1"/>
          <p:nvPr>
            <p:ph type="title"/>
          </p:nvPr>
        </p:nvSpPr>
        <p:spPr>
          <a:xfrm>
            <a:off x="685801" y="685800"/>
            <a:ext cx="10396902" cy="319490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1"/>
              </a:buClr>
              <a:buSzPts val="4800"/>
              <a:buFont typeface="Impact"/>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21"/>
          <p:cNvSpPr txBox="1"/>
          <p:nvPr>
            <p:ph idx="1" type="body"/>
          </p:nvPr>
        </p:nvSpPr>
        <p:spPr>
          <a:xfrm>
            <a:off x="685779" y="4106333"/>
            <a:ext cx="10394729" cy="1273606"/>
          </a:xfrm>
          <a:prstGeom prst="rect">
            <a:avLst/>
          </a:prstGeom>
          <a:noFill/>
          <a:ln>
            <a:noFill/>
          </a:ln>
        </p:spPr>
        <p:txBody>
          <a:bodyPr anchorCtr="0" anchor="ctr" bIns="45700" lIns="91425" spcFirstLastPara="1" rIns="91425" wrap="square" tIns="45700">
            <a:normAutofit/>
          </a:bodyPr>
          <a:lstStyle>
            <a:lvl1pPr indent="-228600" lvl="0" marL="457200" algn="ctr">
              <a:lnSpc>
                <a:spcPct val="120000"/>
              </a:lnSpc>
              <a:spcBef>
                <a:spcPts val="1000"/>
              </a:spcBef>
              <a:spcAft>
                <a:spcPts val="0"/>
              </a:spcAft>
              <a:buSzPts val="2880"/>
              <a:buNone/>
              <a:defRPr sz="1800"/>
            </a:lvl1pPr>
            <a:lvl2pPr indent="-228600" lvl="1" marL="914400" algn="l">
              <a:lnSpc>
                <a:spcPct val="120000"/>
              </a:lnSpc>
              <a:spcBef>
                <a:spcPts val="500"/>
              </a:spcBef>
              <a:spcAft>
                <a:spcPts val="0"/>
              </a:spcAft>
              <a:buSzPts val="2240"/>
              <a:buNone/>
              <a:defRPr sz="1400"/>
            </a:lvl2pPr>
            <a:lvl3pPr indent="-228600" lvl="2" marL="1371600" algn="l">
              <a:lnSpc>
                <a:spcPct val="120000"/>
              </a:lnSpc>
              <a:spcBef>
                <a:spcPts val="500"/>
              </a:spcBef>
              <a:spcAft>
                <a:spcPts val="0"/>
              </a:spcAft>
              <a:buSzPts val="1920"/>
              <a:buNone/>
              <a:defRPr sz="1200"/>
            </a:lvl3pPr>
            <a:lvl4pPr indent="-228600" lvl="3" marL="1828800" algn="l">
              <a:lnSpc>
                <a:spcPct val="120000"/>
              </a:lnSpc>
              <a:spcBef>
                <a:spcPts val="500"/>
              </a:spcBef>
              <a:spcAft>
                <a:spcPts val="0"/>
              </a:spcAft>
              <a:buSzPts val="1600"/>
              <a:buNone/>
              <a:defRPr sz="1000"/>
            </a:lvl4pPr>
            <a:lvl5pPr indent="-228600" lvl="4" marL="2286000" algn="l">
              <a:lnSpc>
                <a:spcPct val="120000"/>
              </a:lnSpc>
              <a:spcBef>
                <a:spcPts val="500"/>
              </a:spcBef>
              <a:spcAft>
                <a:spcPts val="0"/>
              </a:spcAft>
              <a:buSzPts val="1600"/>
              <a:buNone/>
              <a:defRPr sz="1000"/>
            </a:lvl5pPr>
            <a:lvl6pPr indent="-228600" lvl="5" marL="2743200" algn="l">
              <a:lnSpc>
                <a:spcPct val="120000"/>
              </a:lnSpc>
              <a:spcBef>
                <a:spcPts val="500"/>
              </a:spcBef>
              <a:spcAft>
                <a:spcPts val="0"/>
              </a:spcAft>
              <a:buSzPts val="1600"/>
              <a:buNone/>
              <a:defRPr sz="1000"/>
            </a:lvl6pPr>
            <a:lvl7pPr indent="-228600" lvl="6" marL="3200400" algn="l">
              <a:lnSpc>
                <a:spcPct val="120000"/>
              </a:lnSpc>
              <a:spcBef>
                <a:spcPts val="500"/>
              </a:spcBef>
              <a:spcAft>
                <a:spcPts val="0"/>
              </a:spcAft>
              <a:buSzPts val="1600"/>
              <a:buNone/>
              <a:defRPr sz="1000"/>
            </a:lvl7pPr>
            <a:lvl8pPr indent="-228600" lvl="7" marL="3657600" algn="l">
              <a:lnSpc>
                <a:spcPct val="120000"/>
              </a:lnSpc>
              <a:spcBef>
                <a:spcPts val="500"/>
              </a:spcBef>
              <a:spcAft>
                <a:spcPts val="0"/>
              </a:spcAft>
              <a:buSzPts val="1600"/>
              <a:buNone/>
              <a:defRPr sz="1000"/>
            </a:lvl8pPr>
            <a:lvl9pPr indent="-228600" lvl="8" marL="4114800" algn="l">
              <a:lnSpc>
                <a:spcPct val="120000"/>
              </a:lnSpc>
              <a:spcBef>
                <a:spcPts val="500"/>
              </a:spcBef>
              <a:spcAft>
                <a:spcPts val="0"/>
              </a:spcAft>
              <a:buSzPts val="1600"/>
              <a:buNone/>
              <a:defRPr sz="1000"/>
            </a:lvl9pPr>
          </a:lstStyle>
          <a:p/>
        </p:txBody>
      </p:sp>
      <p:sp>
        <p:nvSpPr>
          <p:cNvPr id="106" name="Google Shape;106;p21"/>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21"/>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21"/>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1pPr>
            <a:lvl2pPr indent="0" lvl="1"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2pPr>
            <a:lvl3pPr indent="0" lvl="2"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3pPr>
            <a:lvl4pPr indent="0" lvl="3"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4pPr>
            <a:lvl5pPr indent="0" lvl="4"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5pPr>
            <a:lvl6pPr indent="0" lvl="5"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6pPr>
            <a:lvl7pPr indent="0" lvl="6"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7pPr>
            <a:lvl8pPr indent="0" lvl="7"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8pPr>
            <a:lvl9pPr indent="0" lvl="8"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09" name="Shape 109"/>
        <p:cNvGrpSpPr/>
        <p:nvPr/>
      </p:nvGrpSpPr>
      <p:grpSpPr>
        <a:xfrm>
          <a:off x="0" y="0"/>
          <a:ext cx="0" cy="0"/>
          <a:chOff x="0" y="0"/>
          <a:chExt cx="0" cy="0"/>
        </a:xfrm>
      </p:grpSpPr>
      <p:sp>
        <p:nvSpPr>
          <p:cNvPr id="110" name="Google Shape;110;p22"/>
          <p:cNvSpPr txBox="1"/>
          <p:nvPr>
            <p:ph type="title"/>
          </p:nvPr>
        </p:nvSpPr>
        <p:spPr>
          <a:xfrm>
            <a:off x="1121732" y="685800"/>
            <a:ext cx="9525020" cy="291670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1"/>
              </a:buClr>
              <a:buSzPts val="4800"/>
              <a:buFont typeface="Impact"/>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22"/>
          <p:cNvSpPr txBox="1"/>
          <p:nvPr>
            <p:ph idx="1" type="body"/>
          </p:nvPr>
        </p:nvSpPr>
        <p:spPr>
          <a:xfrm>
            <a:off x="1550264" y="3610032"/>
            <a:ext cx="8667956" cy="377768"/>
          </a:xfrm>
          <a:prstGeom prst="rect">
            <a:avLst/>
          </a:prstGeom>
          <a:noFill/>
          <a:ln>
            <a:noFill/>
          </a:ln>
        </p:spPr>
        <p:txBody>
          <a:bodyPr anchorCtr="0" anchor="t" bIns="45700" lIns="91425" spcFirstLastPara="1" rIns="91425" wrap="square" tIns="45700">
            <a:normAutofit/>
          </a:bodyPr>
          <a:lstStyle>
            <a:lvl1pPr indent="-228600" lvl="0" marL="457200" algn="r">
              <a:lnSpc>
                <a:spcPct val="120000"/>
              </a:lnSpc>
              <a:spcBef>
                <a:spcPts val="1000"/>
              </a:spcBef>
              <a:spcAft>
                <a:spcPts val="0"/>
              </a:spcAft>
              <a:buSzPts val="2240"/>
              <a:buNone/>
              <a:defRPr sz="1400">
                <a:solidFill>
                  <a:srgbClr val="7F7F7F"/>
                </a:solidFill>
              </a:defRPr>
            </a:lvl1pPr>
            <a:lvl2pPr indent="-228600" lvl="1" marL="914400" algn="l">
              <a:lnSpc>
                <a:spcPct val="120000"/>
              </a:lnSpc>
              <a:spcBef>
                <a:spcPts val="500"/>
              </a:spcBef>
              <a:spcAft>
                <a:spcPts val="0"/>
              </a:spcAft>
              <a:buSzPts val="2240"/>
              <a:buNone/>
              <a:defRPr sz="1400"/>
            </a:lvl2pPr>
            <a:lvl3pPr indent="-228600" lvl="2" marL="1371600" algn="l">
              <a:lnSpc>
                <a:spcPct val="120000"/>
              </a:lnSpc>
              <a:spcBef>
                <a:spcPts val="500"/>
              </a:spcBef>
              <a:spcAft>
                <a:spcPts val="0"/>
              </a:spcAft>
              <a:buSzPts val="1920"/>
              <a:buNone/>
              <a:defRPr sz="1200"/>
            </a:lvl3pPr>
            <a:lvl4pPr indent="-228600" lvl="3" marL="1828800" algn="l">
              <a:lnSpc>
                <a:spcPct val="120000"/>
              </a:lnSpc>
              <a:spcBef>
                <a:spcPts val="500"/>
              </a:spcBef>
              <a:spcAft>
                <a:spcPts val="0"/>
              </a:spcAft>
              <a:buSzPts val="1600"/>
              <a:buNone/>
              <a:defRPr sz="1000"/>
            </a:lvl4pPr>
            <a:lvl5pPr indent="-228600" lvl="4" marL="2286000" algn="l">
              <a:lnSpc>
                <a:spcPct val="120000"/>
              </a:lnSpc>
              <a:spcBef>
                <a:spcPts val="500"/>
              </a:spcBef>
              <a:spcAft>
                <a:spcPts val="0"/>
              </a:spcAft>
              <a:buSzPts val="1600"/>
              <a:buNone/>
              <a:defRPr sz="1000"/>
            </a:lvl5pPr>
            <a:lvl6pPr indent="-228600" lvl="5" marL="2743200" algn="l">
              <a:lnSpc>
                <a:spcPct val="120000"/>
              </a:lnSpc>
              <a:spcBef>
                <a:spcPts val="500"/>
              </a:spcBef>
              <a:spcAft>
                <a:spcPts val="0"/>
              </a:spcAft>
              <a:buSzPts val="1600"/>
              <a:buNone/>
              <a:defRPr sz="1000"/>
            </a:lvl6pPr>
            <a:lvl7pPr indent="-228600" lvl="6" marL="3200400" algn="l">
              <a:lnSpc>
                <a:spcPct val="120000"/>
              </a:lnSpc>
              <a:spcBef>
                <a:spcPts val="500"/>
              </a:spcBef>
              <a:spcAft>
                <a:spcPts val="0"/>
              </a:spcAft>
              <a:buSzPts val="1600"/>
              <a:buNone/>
              <a:defRPr sz="1000"/>
            </a:lvl7pPr>
            <a:lvl8pPr indent="-228600" lvl="7" marL="3657600" algn="l">
              <a:lnSpc>
                <a:spcPct val="120000"/>
              </a:lnSpc>
              <a:spcBef>
                <a:spcPts val="500"/>
              </a:spcBef>
              <a:spcAft>
                <a:spcPts val="0"/>
              </a:spcAft>
              <a:buSzPts val="1600"/>
              <a:buNone/>
              <a:defRPr sz="1000"/>
            </a:lvl8pPr>
            <a:lvl9pPr indent="-228600" lvl="8" marL="4114800" algn="l">
              <a:lnSpc>
                <a:spcPct val="120000"/>
              </a:lnSpc>
              <a:spcBef>
                <a:spcPts val="500"/>
              </a:spcBef>
              <a:spcAft>
                <a:spcPts val="0"/>
              </a:spcAft>
              <a:buSzPts val="1600"/>
              <a:buNone/>
              <a:defRPr sz="1000"/>
            </a:lvl9pPr>
          </a:lstStyle>
          <a:p/>
        </p:txBody>
      </p:sp>
      <p:sp>
        <p:nvSpPr>
          <p:cNvPr id="112" name="Google Shape;112;p22"/>
          <p:cNvSpPr txBox="1"/>
          <p:nvPr>
            <p:ph idx="2" type="body"/>
          </p:nvPr>
        </p:nvSpPr>
        <p:spPr>
          <a:xfrm>
            <a:off x="685801" y="4106334"/>
            <a:ext cx="10396882" cy="1268252"/>
          </a:xfrm>
          <a:prstGeom prst="rect">
            <a:avLst/>
          </a:prstGeom>
          <a:noFill/>
          <a:ln>
            <a:noFill/>
          </a:ln>
        </p:spPr>
        <p:txBody>
          <a:bodyPr anchorCtr="0" anchor="ctr" bIns="45700" lIns="91425" spcFirstLastPara="1" rIns="91425" wrap="square" tIns="45700">
            <a:normAutofit/>
          </a:bodyPr>
          <a:lstStyle>
            <a:lvl1pPr indent="-228600" lvl="0" marL="457200" algn="ctr">
              <a:lnSpc>
                <a:spcPct val="120000"/>
              </a:lnSpc>
              <a:spcBef>
                <a:spcPts val="1000"/>
              </a:spcBef>
              <a:spcAft>
                <a:spcPts val="0"/>
              </a:spcAft>
              <a:buSzPts val="2880"/>
              <a:buNone/>
              <a:defRPr sz="1800"/>
            </a:lvl1pPr>
            <a:lvl2pPr indent="-228600" lvl="1" marL="914400" algn="l">
              <a:lnSpc>
                <a:spcPct val="120000"/>
              </a:lnSpc>
              <a:spcBef>
                <a:spcPts val="500"/>
              </a:spcBef>
              <a:spcAft>
                <a:spcPts val="0"/>
              </a:spcAft>
              <a:buSzPts val="2240"/>
              <a:buNone/>
              <a:defRPr sz="1400"/>
            </a:lvl2pPr>
            <a:lvl3pPr indent="-228600" lvl="2" marL="1371600" algn="l">
              <a:lnSpc>
                <a:spcPct val="120000"/>
              </a:lnSpc>
              <a:spcBef>
                <a:spcPts val="500"/>
              </a:spcBef>
              <a:spcAft>
                <a:spcPts val="0"/>
              </a:spcAft>
              <a:buSzPts val="1920"/>
              <a:buNone/>
              <a:defRPr sz="1200"/>
            </a:lvl3pPr>
            <a:lvl4pPr indent="-228600" lvl="3" marL="1828800" algn="l">
              <a:lnSpc>
                <a:spcPct val="120000"/>
              </a:lnSpc>
              <a:spcBef>
                <a:spcPts val="500"/>
              </a:spcBef>
              <a:spcAft>
                <a:spcPts val="0"/>
              </a:spcAft>
              <a:buSzPts val="1600"/>
              <a:buNone/>
              <a:defRPr sz="1000"/>
            </a:lvl4pPr>
            <a:lvl5pPr indent="-228600" lvl="4" marL="2286000" algn="l">
              <a:lnSpc>
                <a:spcPct val="120000"/>
              </a:lnSpc>
              <a:spcBef>
                <a:spcPts val="500"/>
              </a:spcBef>
              <a:spcAft>
                <a:spcPts val="0"/>
              </a:spcAft>
              <a:buSzPts val="1600"/>
              <a:buNone/>
              <a:defRPr sz="1000"/>
            </a:lvl5pPr>
            <a:lvl6pPr indent="-228600" lvl="5" marL="2743200" algn="l">
              <a:lnSpc>
                <a:spcPct val="120000"/>
              </a:lnSpc>
              <a:spcBef>
                <a:spcPts val="500"/>
              </a:spcBef>
              <a:spcAft>
                <a:spcPts val="0"/>
              </a:spcAft>
              <a:buSzPts val="1600"/>
              <a:buNone/>
              <a:defRPr sz="1000"/>
            </a:lvl6pPr>
            <a:lvl7pPr indent="-228600" lvl="6" marL="3200400" algn="l">
              <a:lnSpc>
                <a:spcPct val="120000"/>
              </a:lnSpc>
              <a:spcBef>
                <a:spcPts val="500"/>
              </a:spcBef>
              <a:spcAft>
                <a:spcPts val="0"/>
              </a:spcAft>
              <a:buSzPts val="1600"/>
              <a:buNone/>
              <a:defRPr sz="1000"/>
            </a:lvl7pPr>
            <a:lvl8pPr indent="-228600" lvl="7" marL="3657600" algn="l">
              <a:lnSpc>
                <a:spcPct val="120000"/>
              </a:lnSpc>
              <a:spcBef>
                <a:spcPts val="500"/>
              </a:spcBef>
              <a:spcAft>
                <a:spcPts val="0"/>
              </a:spcAft>
              <a:buSzPts val="1600"/>
              <a:buNone/>
              <a:defRPr sz="1000"/>
            </a:lvl8pPr>
            <a:lvl9pPr indent="-228600" lvl="8" marL="4114800" algn="l">
              <a:lnSpc>
                <a:spcPct val="120000"/>
              </a:lnSpc>
              <a:spcBef>
                <a:spcPts val="500"/>
              </a:spcBef>
              <a:spcAft>
                <a:spcPts val="0"/>
              </a:spcAft>
              <a:buSzPts val="1600"/>
              <a:buNone/>
              <a:defRPr sz="1000"/>
            </a:lvl9pPr>
          </a:lstStyle>
          <a:p/>
        </p:txBody>
      </p:sp>
      <p:sp>
        <p:nvSpPr>
          <p:cNvPr id="113" name="Google Shape;113;p22"/>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22"/>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22"/>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1pPr>
            <a:lvl2pPr indent="0" lvl="1"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2pPr>
            <a:lvl3pPr indent="0" lvl="2"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3pPr>
            <a:lvl4pPr indent="0" lvl="3"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4pPr>
            <a:lvl5pPr indent="0" lvl="4"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5pPr>
            <a:lvl6pPr indent="0" lvl="5"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6pPr>
            <a:lvl7pPr indent="0" lvl="6"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7pPr>
            <a:lvl8pPr indent="0" lvl="7"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8pPr>
            <a:lvl9pPr indent="0" lvl="8"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US"/>
              <a:t>‹#›</a:t>
            </a:fld>
            <a:endParaRPr/>
          </a:p>
        </p:txBody>
      </p:sp>
      <p:sp>
        <p:nvSpPr>
          <p:cNvPr id="116" name="Google Shape;116;p22"/>
          <p:cNvSpPr txBox="1"/>
          <p:nvPr/>
        </p:nvSpPr>
        <p:spPr>
          <a:xfrm>
            <a:off x="685801" y="892628"/>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0"/>
              <a:buFont typeface="Impact"/>
              <a:buNone/>
            </a:pPr>
            <a:r>
              <a:rPr b="0" i="0" lang="en-US" sz="8000" u="none" cap="none" strike="noStrike">
                <a:solidFill>
                  <a:schemeClr val="dk1"/>
                </a:solidFill>
                <a:latin typeface="Impact"/>
                <a:ea typeface="Impact"/>
                <a:cs typeface="Impact"/>
                <a:sym typeface="Impact"/>
              </a:rPr>
              <a:t>“</a:t>
            </a:r>
            <a:endParaRPr b="0" i="0" sz="1400" u="none" cap="none" strike="noStrike">
              <a:solidFill>
                <a:srgbClr val="000000"/>
              </a:solidFill>
              <a:latin typeface="Arial"/>
              <a:ea typeface="Arial"/>
              <a:cs typeface="Arial"/>
              <a:sym typeface="Arial"/>
            </a:endParaRPr>
          </a:p>
        </p:txBody>
      </p:sp>
      <p:sp>
        <p:nvSpPr>
          <p:cNvPr id="117" name="Google Shape;117;p22"/>
          <p:cNvSpPr txBox="1"/>
          <p:nvPr/>
        </p:nvSpPr>
        <p:spPr>
          <a:xfrm>
            <a:off x="10473083" y="2922827"/>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8000"/>
              <a:buFont typeface="Impact"/>
              <a:buNone/>
            </a:pPr>
            <a:r>
              <a:rPr b="0" i="0" lang="en-US" sz="8000" u="none" cap="none" strike="noStrike">
                <a:solidFill>
                  <a:schemeClr val="dk1"/>
                </a:solidFill>
                <a:latin typeface="Impact"/>
                <a:ea typeface="Impact"/>
                <a:cs typeface="Impact"/>
                <a:sym typeface="Impact"/>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18" name="Shape 118"/>
        <p:cNvGrpSpPr/>
        <p:nvPr/>
      </p:nvGrpSpPr>
      <p:grpSpPr>
        <a:xfrm>
          <a:off x="0" y="0"/>
          <a:ext cx="0" cy="0"/>
          <a:chOff x="0" y="0"/>
          <a:chExt cx="0" cy="0"/>
        </a:xfrm>
      </p:grpSpPr>
      <p:sp>
        <p:nvSpPr>
          <p:cNvPr id="119" name="Google Shape;119;p23"/>
          <p:cNvSpPr txBox="1"/>
          <p:nvPr>
            <p:ph type="title"/>
          </p:nvPr>
        </p:nvSpPr>
        <p:spPr>
          <a:xfrm>
            <a:off x="685800" y="1723854"/>
            <a:ext cx="10394707" cy="251183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4800"/>
              <a:buFont typeface="Impact"/>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23"/>
          <p:cNvSpPr txBox="1"/>
          <p:nvPr>
            <p:ph idx="1" type="body"/>
          </p:nvPr>
        </p:nvSpPr>
        <p:spPr>
          <a:xfrm>
            <a:off x="685800" y="4247468"/>
            <a:ext cx="10394707" cy="114064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2880"/>
              <a:buNone/>
              <a:defRPr sz="1800"/>
            </a:lvl1pPr>
            <a:lvl2pPr indent="-228600" lvl="1" marL="914400" algn="l">
              <a:lnSpc>
                <a:spcPct val="120000"/>
              </a:lnSpc>
              <a:spcBef>
                <a:spcPts val="500"/>
              </a:spcBef>
              <a:spcAft>
                <a:spcPts val="0"/>
              </a:spcAft>
              <a:buSzPts val="2240"/>
              <a:buNone/>
              <a:defRPr sz="1400"/>
            </a:lvl2pPr>
            <a:lvl3pPr indent="-228600" lvl="2" marL="1371600" algn="l">
              <a:lnSpc>
                <a:spcPct val="120000"/>
              </a:lnSpc>
              <a:spcBef>
                <a:spcPts val="500"/>
              </a:spcBef>
              <a:spcAft>
                <a:spcPts val="0"/>
              </a:spcAft>
              <a:buSzPts val="1920"/>
              <a:buNone/>
              <a:defRPr sz="1200"/>
            </a:lvl3pPr>
            <a:lvl4pPr indent="-228600" lvl="3" marL="1828800" algn="l">
              <a:lnSpc>
                <a:spcPct val="120000"/>
              </a:lnSpc>
              <a:spcBef>
                <a:spcPts val="500"/>
              </a:spcBef>
              <a:spcAft>
                <a:spcPts val="0"/>
              </a:spcAft>
              <a:buSzPts val="1600"/>
              <a:buNone/>
              <a:defRPr sz="1000"/>
            </a:lvl4pPr>
            <a:lvl5pPr indent="-228600" lvl="4" marL="2286000" algn="l">
              <a:lnSpc>
                <a:spcPct val="120000"/>
              </a:lnSpc>
              <a:spcBef>
                <a:spcPts val="500"/>
              </a:spcBef>
              <a:spcAft>
                <a:spcPts val="0"/>
              </a:spcAft>
              <a:buSzPts val="1600"/>
              <a:buNone/>
              <a:defRPr sz="1000"/>
            </a:lvl5pPr>
            <a:lvl6pPr indent="-228600" lvl="5" marL="2743200" algn="l">
              <a:lnSpc>
                <a:spcPct val="120000"/>
              </a:lnSpc>
              <a:spcBef>
                <a:spcPts val="500"/>
              </a:spcBef>
              <a:spcAft>
                <a:spcPts val="0"/>
              </a:spcAft>
              <a:buSzPts val="1600"/>
              <a:buNone/>
              <a:defRPr sz="1000"/>
            </a:lvl6pPr>
            <a:lvl7pPr indent="-228600" lvl="6" marL="3200400" algn="l">
              <a:lnSpc>
                <a:spcPct val="120000"/>
              </a:lnSpc>
              <a:spcBef>
                <a:spcPts val="500"/>
              </a:spcBef>
              <a:spcAft>
                <a:spcPts val="0"/>
              </a:spcAft>
              <a:buSzPts val="1600"/>
              <a:buNone/>
              <a:defRPr sz="1000"/>
            </a:lvl7pPr>
            <a:lvl8pPr indent="-228600" lvl="7" marL="3657600" algn="l">
              <a:lnSpc>
                <a:spcPct val="120000"/>
              </a:lnSpc>
              <a:spcBef>
                <a:spcPts val="500"/>
              </a:spcBef>
              <a:spcAft>
                <a:spcPts val="0"/>
              </a:spcAft>
              <a:buSzPts val="1600"/>
              <a:buNone/>
              <a:defRPr sz="1000"/>
            </a:lvl8pPr>
            <a:lvl9pPr indent="-228600" lvl="8" marL="4114800" algn="l">
              <a:lnSpc>
                <a:spcPct val="120000"/>
              </a:lnSpc>
              <a:spcBef>
                <a:spcPts val="500"/>
              </a:spcBef>
              <a:spcAft>
                <a:spcPts val="0"/>
              </a:spcAft>
              <a:buSzPts val="1600"/>
              <a:buNone/>
              <a:defRPr sz="1000"/>
            </a:lvl9pPr>
          </a:lstStyle>
          <a:p/>
        </p:txBody>
      </p:sp>
      <p:sp>
        <p:nvSpPr>
          <p:cNvPr id="121" name="Google Shape;121;p23"/>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23"/>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23"/>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1pPr>
            <a:lvl2pPr indent="0" lvl="1"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2pPr>
            <a:lvl3pPr indent="0" lvl="2"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3pPr>
            <a:lvl4pPr indent="0" lvl="3"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4pPr>
            <a:lvl5pPr indent="0" lvl="4"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5pPr>
            <a:lvl6pPr indent="0" lvl="5"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6pPr>
            <a:lvl7pPr indent="0" lvl="6"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7pPr>
            <a:lvl8pPr indent="0" lvl="7"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8pPr>
            <a:lvl9pPr indent="0" lvl="8"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24" name="Shape 124"/>
        <p:cNvGrpSpPr/>
        <p:nvPr/>
      </p:nvGrpSpPr>
      <p:grpSpPr>
        <a:xfrm>
          <a:off x="0" y="0"/>
          <a:ext cx="0" cy="0"/>
          <a:chOff x="0" y="0"/>
          <a:chExt cx="0" cy="0"/>
        </a:xfrm>
      </p:grpSpPr>
      <p:sp>
        <p:nvSpPr>
          <p:cNvPr id="125" name="Google Shape;125;p24"/>
          <p:cNvSpPr txBox="1"/>
          <p:nvPr>
            <p:ph type="title"/>
          </p:nvPr>
        </p:nvSpPr>
        <p:spPr>
          <a:xfrm>
            <a:off x="685802" y="685800"/>
            <a:ext cx="10394706" cy="115196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1"/>
              </a:buClr>
              <a:buSzPts val="5400"/>
              <a:buFont typeface="Impact"/>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24"/>
          <p:cNvSpPr txBox="1"/>
          <p:nvPr>
            <p:ph idx="1" type="body"/>
          </p:nvPr>
        </p:nvSpPr>
        <p:spPr>
          <a:xfrm>
            <a:off x="685802" y="2063395"/>
            <a:ext cx="3310128" cy="576262"/>
          </a:xfrm>
          <a:prstGeom prst="rect">
            <a:avLst/>
          </a:prstGeom>
          <a:noFill/>
          <a:ln>
            <a:noFill/>
          </a:ln>
        </p:spPr>
        <p:txBody>
          <a:bodyPr anchorCtr="0" anchor="b" bIns="45700" lIns="91425" spcFirstLastPara="1" rIns="91425" wrap="square" tIns="45700">
            <a:noAutofit/>
          </a:bodyPr>
          <a:lstStyle>
            <a:lvl1pPr indent="-228600" lvl="0" marL="457200" algn="ctr">
              <a:lnSpc>
                <a:spcPct val="90000"/>
              </a:lnSpc>
              <a:spcBef>
                <a:spcPts val="1000"/>
              </a:spcBef>
              <a:spcAft>
                <a:spcPts val="0"/>
              </a:spcAft>
              <a:buSzPts val="3840"/>
              <a:buNone/>
              <a:defRPr b="0" sz="2400">
                <a:solidFill>
                  <a:schemeClr val="accent1"/>
                </a:solidFill>
              </a:defRPr>
            </a:lvl1pPr>
            <a:lvl2pPr indent="-228600" lvl="1" marL="914400" algn="l">
              <a:lnSpc>
                <a:spcPct val="120000"/>
              </a:lnSpc>
              <a:spcBef>
                <a:spcPts val="500"/>
              </a:spcBef>
              <a:spcAft>
                <a:spcPts val="0"/>
              </a:spcAft>
              <a:buSzPts val="3200"/>
              <a:buNone/>
              <a:defRPr b="1" sz="2000"/>
            </a:lvl2pPr>
            <a:lvl3pPr indent="-228600" lvl="2" marL="1371600" algn="l">
              <a:lnSpc>
                <a:spcPct val="120000"/>
              </a:lnSpc>
              <a:spcBef>
                <a:spcPts val="500"/>
              </a:spcBef>
              <a:spcAft>
                <a:spcPts val="0"/>
              </a:spcAft>
              <a:buSzPts val="2880"/>
              <a:buNone/>
              <a:defRPr b="1" sz="1800"/>
            </a:lvl3pPr>
            <a:lvl4pPr indent="-228600" lvl="3" marL="1828800" algn="l">
              <a:lnSpc>
                <a:spcPct val="120000"/>
              </a:lnSpc>
              <a:spcBef>
                <a:spcPts val="500"/>
              </a:spcBef>
              <a:spcAft>
                <a:spcPts val="0"/>
              </a:spcAft>
              <a:buSzPts val="2560"/>
              <a:buNone/>
              <a:defRPr b="1" sz="1600"/>
            </a:lvl4pPr>
            <a:lvl5pPr indent="-228600" lvl="4" marL="2286000" algn="l">
              <a:lnSpc>
                <a:spcPct val="120000"/>
              </a:lnSpc>
              <a:spcBef>
                <a:spcPts val="500"/>
              </a:spcBef>
              <a:spcAft>
                <a:spcPts val="0"/>
              </a:spcAft>
              <a:buSzPts val="2560"/>
              <a:buNone/>
              <a:defRPr b="1" sz="1600"/>
            </a:lvl5pPr>
            <a:lvl6pPr indent="-228600" lvl="5" marL="2743200" algn="l">
              <a:lnSpc>
                <a:spcPct val="120000"/>
              </a:lnSpc>
              <a:spcBef>
                <a:spcPts val="500"/>
              </a:spcBef>
              <a:spcAft>
                <a:spcPts val="0"/>
              </a:spcAft>
              <a:buSzPts val="2560"/>
              <a:buNone/>
              <a:defRPr b="1" sz="1600"/>
            </a:lvl6pPr>
            <a:lvl7pPr indent="-228600" lvl="6" marL="3200400" algn="l">
              <a:lnSpc>
                <a:spcPct val="120000"/>
              </a:lnSpc>
              <a:spcBef>
                <a:spcPts val="500"/>
              </a:spcBef>
              <a:spcAft>
                <a:spcPts val="0"/>
              </a:spcAft>
              <a:buSzPts val="2560"/>
              <a:buNone/>
              <a:defRPr b="1" sz="1600"/>
            </a:lvl7pPr>
            <a:lvl8pPr indent="-228600" lvl="7" marL="3657600" algn="l">
              <a:lnSpc>
                <a:spcPct val="120000"/>
              </a:lnSpc>
              <a:spcBef>
                <a:spcPts val="500"/>
              </a:spcBef>
              <a:spcAft>
                <a:spcPts val="0"/>
              </a:spcAft>
              <a:buSzPts val="2560"/>
              <a:buNone/>
              <a:defRPr b="1" sz="1600"/>
            </a:lvl8pPr>
            <a:lvl9pPr indent="-228600" lvl="8" marL="4114800" algn="l">
              <a:lnSpc>
                <a:spcPct val="120000"/>
              </a:lnSpc>
              <a:spcBef>
                <a:spcPts val="500"/>
              </a:spcBef>
              <a:spcAft>
                <a:spcPts val="0"/>
              </a:spcAft>
              <a:buSzPts val="2560"/>
              <a:buNone/>
              <a:defRPr b="1" sz="1600"/>
            </a:lvl9pPr>
          </a:lstStyle>
          <a:p/>
        </p:txBody>
      </p:sp>
      <p:sp>
        <p:nvSpPr>
          <p:cNvPr id="127" name="Google Shape;127;p24"/>
          <p:cNvSpPr txBox="1"/>
          <p:nvPr>
            <p:ph idx="2" type="body"/>
          </p:nvPr>
        </p:nvSpPr>
        <p:spPr>
          <a:xfrm>
            <a:off x="685802" y="2639658"/>
            <a:ext cx="3310128" cy="2734928"/>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2240"/>
              <a:buNone/>
              <a:defRPr sz="1400"/>
            </a:lvl1pPr>
            <a:lvl2pPr indent="-228600" lvl="1" marL="914400" algn="l">
              <a:lnSpc>
                <a:spcPct val="120000"/>
              </a:lnSpc>
              <a:spcBef>
                <a:spcPts val="500"/>
              </a:spcBef>
              <a:spcAft>
                <a:spcPts val="0"/>
              </a:spcAft>
              <a:buSzPts val="1920"/>
              <a:buNone/>
              <a:defRPr sz="1200"/>
            </a:lvl2pPr>
            <a:lvl3pPr indent="-228600" lvl="2" marL="1371600" algn="l">
              <a:lnSpc>
                <a:spcPct val="120000"/>
              </a:lnSpc>
              <a:spcBef>
                <a:spcPts val="500"/>
              </a:spcBef>
              <a:spcAft>
                <a:spcPts val="0"/>
              </a:spcAft>
              <a:buSzPts val="1600"/>
              <a:buNone/>
              <a:defRPr sz="1000"/>
            </a:lvl3pPr>
            <a:lvl4pPr indent="-228600" lvl="3" marL="1828800" algn="l">
              <a:lnSpc>
                <a:spcPct val="120000"/>
              </a:lnSpc>
              <a:spcBef>
                <a:spcPts val="500"/>
              </a:spcBef>
              <a:spcAft>
                <a:spcPts val="0"/>
              </a:spcAft>
              <a:buSzPts val="1440"/>
              <a:buNone/>
              <a:defRPr sz="900"/>
            </a:lvl4pPr>
            <a:lvl5pPr indent="-228600" lvl="4" marL="2286000" algn="l">
              <a:lnSpc>
                <a:spcPct val="120000"/>
              </a:lnSpc>
              <a:spcBef>
                <a:spcPts val="500"/>
              </a:spcBef>
              <a:spcAft>
                <a:spcPts val="0"/>
              </a:spcAft>
              <a:buSzPts val="1440"/>
              <a:buNone/>
              <a:defRPr sz="900"/>
            </a:lvl5pPr>
            <a:lvl6pPr indent="-228600" lvl="5" marL="2743200" algn="l">
              <a:lnSpc>
                <a:spcPct val="120000"/>
              </a:lnSpc>
              <a:spcBef>
                <a:spcPts val="500"/>
              </a:spcBef>
              <a:spcAft>
                <a:spcPts val="0"/>
              </a:spcAft>
              <a:buSzPts val="1440"/>
              <a:buNone/>
              <a:defRPr sz="900"/>
            </a:lvl6pPr>
            <a:lvl7pPr indent="-228600" lvl="6" marL="3200400" algn="l">
              <a:lnSpc>
                <a:spcPct val="120000"/>
              </a:lnSpc>
              <a:spcBef>
                <a:spcPts val="500"/>
              </a:spcBef>
              <a:spcAft>
                <a:spcPts val="0"/>
              </a:spcAft>
              <a:buSzPts val="1440"/>
              <a:buNone/>
              <a:defRPr sz="900"/>
            </a:lvl7pPr>
            <a:lvl8pPr indent="-228600" lvl="7" marL="3657600" algn="l">
              <a:lnSpc>
                <a:spcPct val="120000"/>
              </a:lnSpc>
              <a:spcBef>
                <a:spcPts val="500"/>
              </a:spcBef>
              <a:spcAft>
                <a:spcPts val="0"/>
              </a:spcAft>
              <a:buSzPts val="1440"/>
              <a:buNone/>
              <a:defRPr sz="900"/>
            </a:lvl8pPr>
            <a:lvl9pPr indent="-228600" lvl="8" marL="4114800" algn="l">
              <a:lnSpc>
                <a:spcPct val="120000"/>
              </a:lnSpc>
              <a:spcBef>
                <a:spcPts val="500"/>
              </a:spcBef>
              <a:spcAft>
                <a:spcPts val="0"/>
              </a:spcAft>
              <a:buSzPts val="1440"/>
              <a:buNone/>
              <a:defRPr sz="900"/>
            </a:lvl9pPr>
          </a:lstStyle>
          <a:p/>
        </p:txBody>
      </p:sp>
      <p:sp>
        <p:nvSpPr>
          <p:cNvPr id="128" name="Google Shape;128;p24"/>
          <p:cNvSpPr txBox="1"/>
          <p:nvPr>
            <p:ph idx="3" type="body"/>
          </p:nvPr>
        </p:nvSpPr>
        <p:spPr>
          <a:xfrm>
            <a:off x="4234622" y="2063395"/>
            <a:ext cx="3310128" cy="576262"/>
          </a:xfrm>
          <a:prstGeom prst="rect">
            <a:avLst/>
          </a:prstGeom>
          <a:noFill/>
          <a:ln>
            <a:noFill/>
          </a:ln>
        </p:spPr>
        <p:txBody>
          <a:bodyPr anchorCtr="0" anchor="b" bIns="45700" lIns="91425" spcFirstLastPara="1" rIns="91425" wrap="square" tIns="45700">
            <a:noAutofit/>
          </a:bodyPr>
          <a:lstStyle>
            <a:lvl1pPr indent="-228600" lvl="0" marL="457200" algn="ctr">
              <a:lnSpc>
                <a:spcPct val="90000"/>
              </a:lnSpc>
              <a:spcBef>
                <a:spcPts val="1000"/>
              </a:spcBef>
              <a:spcAft>
                <a:spcPts val="0"/>
              </a:spcAft>
              <a:buSzPts val="3840"/>
              <a:buNone/>
              <a:defRPr b="0" sz="2400">
                <a:solidFill>
                  <a:schemeClr val="accent1"/>
                </a:solidFill>
              </a:defRPr>
            </a:lvl1pPr>
            <a:lvl2pPr indent="-228600" lvl="1" marL="914400" algn="l">
              <a:lnSpc>
                <a:spcPct val="120000"/>
              </a:lnSpc>
              <a:spcBef>
                <a:spcPts val="500"/>
              </a:spcBef>
              <a:spcAft>
                <a:spcPts val="0"/>
              </a:spcAft>
              <a:buSzPts val="3200"/>
              <a:buNone/>
              <a:defRPr b="1" sz="2000"/>
            </a:lvl2pPr>
            <a:lvl3pPr indent="-228600" lvl="2" marL="1371600" algn="l">
              <a:lnSpc>
                <a:spcPct val="120000"/>
              </a:lnSpc>
              <a:spcBef>
                <a:spcPts val="500"/>
              </a:spcBef>
              <a:spcAft>
                <a:spcPts val="0"/>
              </a:spcAft>
              <a:buSzPts val="2880"/>
              <a:buNone/>
              <a:defRPr b="1" sz="1800"/>
            </a:lvl3pPr>
            <a:lvl4pPr indent="-228600" lvl="3" marL="1828800" algn="l">
              <a:lnSpc>
                <a:spcPct val="120000"/>
              </a:lnSpc>
              <a:spcBef>
                <a:spcPts val="500"/>
              </a:spcBef>
              <a:spcAft>
                <a:spcPts val="0"/>
              </a:spcAft>
              <a:buSzPts val="2560"/>
              <a:buNone/>
              <a:defRPr b="1" sz="1600"/>
            </a:lvl4pPr>
            <a:lvl5pPr indent="-228600" lvl="4" marL="2286000" algn="l">
              <a:lnSpc>
                <a:spcPct val="120000"/>
              </a:lnSpc>
              <a:spcBef>
                <a:spcPts val="500"/>
              </a:spcBef>
              <a:spcAft>
                <a:spcPts val="0"/>
              </a:spcAft>
              <a:buSzPts val="2560"/>
              <a:buNone/>
              <a:defRPr b="1" sz="1600"/>
            </a:lvl5pPr>
            <a:lvl6pPr indent="-228600" lvl="5" marL="2743200" algn="l">
              <a:lnSpc>
                <a:spcPct val="120000"/>
              </a:lnSpc>
              <a:spcBef>
                <a:spcPts val="500"/>
              </a:spcBef>
              <a:spcAft>
                <a:spcPts val="0"/>
              </a:spcAft>
              <a:buSzPts val="2560"/>
              <a:buNone/>
              <a:defRPr b="1" sz="1600"/>
            </a:lvl6pPr>
            <a:lvl7pPr indent="-228600" lvl="6" marL="3200400" algn="l">
              <a:lnSpc>
                <a:spcPct val="120000"/>
              </a:lnSpc>
              <a:spcBef>
                <a:spcPts val="500"/>
              </a:spcBef>
              <a:spcAft>
                <a:spcPts val="0"/>
              </a:spcAft>
              <a:buSzPts val="2560"/>
              <a:buNone/>
              <a:defRPr b="1" sz="1600"/>
            </a:lvl7pPr>
            <a:lvl8pPr indent="-228600" lvl="7" marL="3657600" algn="l">
              <a:lnSpc>
                <a:spcPct val="120000"/>
              </a:lnSpc>
              <a:spcBef>
                <a:spcPts val="500"/>
              </a:spcBef>
              <a:spcAft>
                <a:spcPts val="0"/>
              </a:spcAft>
              <a:buSzPts val="2560"/>
              <a:buNone/>
              <a:defRPr b="1" sz="1600"/>
            </a:lvl8pPr>
            <a:lvl9pPr indent="-228600" lvl="8" marL="4114800" algn="l">
              <a:lnSpc>
                <a:spcPct val="120000"/>
              </a:lnSpc>
              <a:spcBef>
                <a:spcPts val="500"/>
              </a:spcBef>
              <a:spcAft>
                <a:spcPts val="0"/>
              </a:spcAft>
              <a:buSzPts val="2560"/>
              <a:buNone/>
              <a:defRPr b="1" sz="1600"/>
            </a:lvl9pPr>
          </a:lstStyle>
          <a:p/>
        </p:txBody>
      </p:sp>
      <p:sp>
        <p:nvSpPr>
          <p:cNvPr id="129" name="Google Shape;129;p24"/>
          <p:cNvSpPr txBox="1"/>
          <p:nvPr>
            <p:ph idx="4" type="body"/>
          </p:nvPr>
        </p:nvSpPr>
        <p:spPr>
          <a:xfrm>
            <a:off x="4234621" y="2639658"/>
            <a:ext cx="3310128" cy="2734928"/>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2240"/>
              <a:buNone/>
              <a:defRPr sz="1400"/>
            </a:lvl1pPr>
            <a:lvl2pPr indent="-228600" lvl="1" marL="914400" algn="l">
              <a:lnSpc>
                <a:spcPct val="120000"/>
              </a:lnSpc>
              <a:spcBef>
                <a:spcPts val="500"/>
              </a:spcBef>
              <a:spcAft>
                <a:spcPts val="0"/>
              </a:spcAft>
              <a:buSzPts val="1920"/>
              <a:buNone/>
              <a:defRPr sz="1200"/>
            </a:lvl2pPr>
            <a:lvl3pPr indent="-228600" lvl="2" marL="1371600" algn="l">
              <a:lnSpc>
                <a:spcPct val="120000"/>
              </a:lnSpc>
              <a:spcBef>
                <a:spcPts val="500"/>
              </a:spcBef>
              <a:spcAft>
                <a:spcPts val="0"/>
              </a:spcAft>
              <a:buSzPts val="1600"/>
              <a:buNone/>
              <a:defRPr sz="1000"/>
            </a:lvl3pPr>
            <a:lvl4pPr indent="-228600" lvl="3" marL="1828800" algn="l">
              <a:lnSpc>
                <a:spcPct val="120000"/>
              </a:lnSpc>
              <a:spcBef>
                <a:spcPts val="500"/>
              </a:spcBef>
              <a:spcAft>
                <a:spcPts val="0"/>
              </a:spcAft>
              <a:buSzPts val="1440"/>
              <a:buNone/>
              <a:defRPr sz="900"/>
            </a:lvl4pPr>
            <a:lvl5pPr indent="-228600" lvl="4" marL="2286000" algn="l">
              <a:lnSpc>
                <a:spcPct val="120000"/>
              </a:lnSpc>
              <a:spcBef>
                <a:spcPts val="500"/>
              </a:spcBef>
              <a:spcAft>
                <a:spcPts val="0"/>
              </a:spcAft>
              <a:buSzPts val="1440"/>
              <a:buNone/>
              <a:defRPr sz="900"/>
            </a:lvl5pPr>
            <a:lvl6pPr indent="-228600" lvl="5" marL="2743200" algn="l">
              <a:lnSpc>
                <a:spcPct val="120000"/>
              </a:lnSpc>
              <a:spcBef>
                <a:spcPts val="500"/>
              </a:spcBef>
              <a:spcAft>
                <a:spcPts val="0"/>
              </a:spcAft>
              <a:buSzPts val="1440"/>
              <a:buNone/>
              <a:defRPr sz="900"/>
            </a:lvl6pPr>
            <a:lvl7pPr indent="-228600" lvl="6" marL="3200400" algn="l">
              <a:lnSpc>
                <a:spcPct val="120000"/>
              </a:lnSpc>
              <a:spcBef>
                <a:spcPts val="500"/>
              </a:spcBef>
              <a:spcAft>
                <a:spcPts val="0"/>
              </a:spcAft>
              <a:buSzPts val="1440"/>
              <a:buNone/>
              <a:defRPr sz="900"/>
            </a:lvl7pPr>
            <a:lvl8pPr indent="-228600" lvl="7" marL="3657600" algn="l">
              <a:lnSpc>
                <a:spcPct val="120000"/>
              </a:lnSpc>
              <a:spcBef>
                <a:spcPts val="500"/>
              </a:spcBef>
              <a:spcAft>
                <a:spcPts val="0"/>
              </a:spcAft>
              <a:buSzPts val="1440"/>
              <a:buNone/>
              <a:defRPr sz="900"/>
            </a:lvl8pPr>
            <a:lvl9pPr indent="-228600" lvl="8" marL="4114800" algn="l">
              <a:lnSpc>
                <a:spcPct val="120000"/>
              </a:lnSpc>
              <a:spcBef>
                <a:spcPts val="500"/>
              </a:spcBef>
              <a:spcAft>
                <a:spcPts val="0"/>
              </a:spcAft>
              <a:buSzPts val="1440"/>
              <a:buNone/>
              <a:defRPr sz="900"/>
            </a:lvl9pPr>
          </a:lstStyle>
          <a:p/>
        </p:txBody>
      </p:sp>
      <p:sp>
        <p:nvSpPr>
          <p:cNvPr id="130" name="Google Shape;130;p24"/>
          <p:cNvSpPr txBox="1"/>
          <p:nvPr>
            <p:ph idx="5" type="body"/>
          </p:nvPr>
        </p:nvSpPr>
        <p:spPr>
          <a:xfrm>
            <a:off x="7770380" y="2063395"/>
            <a:ext cx="3310128" cy="576262"/>
          </a:xfrm>
          <a:prstGeom prst="rect">
            <a:avLst/>
          </a:prstGeom>
          <a:noFill/>
          <a:ln>
            <a:noFill/>
          </a:ln>
        </p:spPr>
        <p:txBody>
          <a:bodyPr anchorCtr="0" anchor="b" bIns="45700" lIns="91425" spcFirstLastPara="1" rIns="91425" wrap="square" tIns="45700">
            <a:noAutofit/>
          </a:bodyPr>
          <a:lstStyle>
            <a:lvl1pPr indent="-228600" lvl="0" marL="457200" algn="ctr">
              <a:lnSpc>
                <a:spcPct val="90000"/>
              </a:lnSpc>
              <a:spcBef>
                <a:spcPts val="1000"/>
              </a:spcBef>
              <a:spcAft>
                <a:spcPts val="0"/>
              </a:spcAft>
              <a:buSzPts val="3840"/>
              <a:buNone/>
              <a:defRPr b="0" sz="2400">
                <a:solidFill>
                  <a:schemeClr val="accent1"/>
                </a:solidFill>
              </a:defRPr>
            </a:lvl1pPr>
            <a:lvl2pPr indent="-228600" lvl="1" marL="914400" algn="l">
              <a:lnSpc>
                <a:spcPct val="120000"/>
              </a:lnSpc>
              <a:spcBef>
                <a:spcPts val="500"/>
              </a:spcBef>
              <a:spcAft>
                <a:spcPts val="0"/>
              </a:spcAft>
              <a:buSzPts val="3200"/>
              <a:buNone/>
              <a:defRPr b="1" sz="2000"/>
            </a:lvl2pPr>
            <a:lvl3pPr indent="-228600" lvl="2" marL="1371600" algn="l">
              <a:lnSpc>
                <a:spcPct val="120000"/>
              </a:lnSpc>
              <a:spcBef>
                <a:spcPts val="500"/>
              </a:spcBef>
              <a:spcAft>
                <a:spcPts val="0"/>
              </a:spcAft>
              <a:buSzPts val="2880"/>
              <a:buNone/>
              <a:defRPr b="1" sz="1800"/>
            </a:lvl3pPr>
            <a:lvl4pPr indent="-228600" lvl="3" marL="1828800" algn="l">
              <a:lnSpc>
                <a:spcPct val="120000"/>
              </a:lnSpc>
              <a:spcBef>
                <a:spcPts val="500"/>
              </a:spcBef>
              <a:spcAft>
                <a:spcPts val="0"/>
              </a:spcAft>
              <a:buSzPts val="2560"/>
              <a:buNone/>
              <a:defRPr b="1" sz="1600"/>
            </a:lvl4pPr>
            <a:lvl5pPr indent="-228600" lvl="4" marL="2286000" algn="l">
              <a:lnSpc>
                <a:spcPct val="120000"/>
              </a:lnSpc>
              <a:spcBef>
                <a:spcPts val="500"/>
              </a:spcBef>
              <a:spcAft>
                <a:spcPts val="0"/>
              </a:spcAft>
              <a:buSzPts val="2560"/>
              <a:buNone/>
              <a:defRPr b="1" sz="1600"/>
            </a:lvl5pPr>
            <a:lvl6pPr indent="-228600" lvl="5" marL="2743200" algn="l">
              <a:lnSpc>
                <a:spcPct val="120000"/>
              </a:lnSpc>
              <a:spcBef>
                <a:spcPts val="500"/>
              </a:spcBef>
              <a:spcAft>
                <a:spcPts val="0"/>
              </a:spcAft>
              <a:buSzPts val="2560"/>
              <a:buNone/>
              <a:defRPr b="1" sz="1600"/>
            </a:lvl6pPr>
            <a:lvl7pPr indent="-228600" lvl="6" marL="3200400" algn="l">
              <a:lnSpc>
                <a:spcPct val="120000"/>
              </a:lnSpc>
              <a:spcBef>
                <a:spcPts val="500"/>
              </a:spcBef>
              <a:spcAft>
                <a:spcPts val="0"/>
              </a:spcAft>
              <a:buSzPts val="2560"/>
              <a:buNone/>
              <a:defRPr b="1" sz="1600"/>
            </a:lvl7pPr>
            <a:lvl8pPr indent="-228600" lvl="7" marL="3657600" algn="l">
              <a:lnSpc>
                <a:spcPct val="120000"/>
              </a:lnSpc>
              <a:spcBef>
                <a:spcPts val="500"/>
              </a:spcBef>
              <a:spcAft>
                <a:spcPts val="0"/>
              </a:spcAft>
              <a:buSzPts val="2560"/>
              <a:buNone/>
              <a:defRPr b="1" sz="1600"/>
            </a:lvl8pPr>
            <a:lvl9pPr indent="-228600" lvl="8" marL="4114800" algn="l">
              <a:lnSpc>
                <a:spcPct val="120000"/>
              </a:lnSpc>
              <a:spcBef>
                <a:spcPts val="500"/>
              </a:spcBef>
              <a:spcAft>
                <a:spcPts val="0"/>
              </a:spcAft>
              <a:buSzPts val="2560"/>
              <a:buNone/>
              <a:defRPr b="1" sz="1600"/>
            </a:lvl9pPr>
          </a:lstStyle>
          <a:p/>
        </p:txBody>
      </p:sp>
      <p:sp>
        <p:nvSpPr>
          <p:cNvPr id="131" name="Google Shape;131;p24"/>
          <p:cNvSpPr txBox="1"/>
          <p:nvPr>
            <p:ph idx="6" type="body"/>
          </p:nvPr>
        </p:nvSpPr>
        <p:spPr>
          <a:xfrm>
            <a:off x="7770380" y="2639658"/>
            <a:ext cx="3310128" cy="2734928"/>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2240"/>
              <a:buNone/>
              <a:defRPr sz="1400"/>
            </a:lvl1pPr>
            <a:lvl2pPr indent="-228600" lvl="1" marL="914400" algn="l">
              <a:lnSpc>
                <a:spcPct val="120000"/>
              </a:lnSpc>
              <a:spcBef>
                <a:spcPts val="500"/>
              </a:spcBef>
              <a:spcAft>
                <a:spcPts val="0"/>
              </a:spcAft>
              <a:buSzPts val="1920"/>
              <a:buNone/>
              <a:defRPr sz="1200"/>
            </a:lvl2pPr>
            <a:lvl3pPr indent="-228600" lvl="2" marL="1371600" algn="l">
              <a:lnSpc>
                <a:spcPct val="120000"/>
              </a:lnSpc>
              <a:spcBef>
                <a:spcPts val="500"/>
              </a:spcBef>
              <a:spcAft>
                <a:spcPts val="0"/>
              </a:spcAft>
              <a:buSzPts val="1600"/>
              <a:buNone/>
              <a:defRPr sz="1000"/>
            </a:lvl3pPr>
            <a:lvl4pPr indent="-228600" lvl="3" marL="1828800" algn="l">
              <a:lnSpc>
                <a:spcPct val="120000"/>
              </a:lnSpc>
              <a:spcBef>
                <a:spcPts val="500"/>
              </a:spcBef>
              <a:spcAft>
                <a:spcPts val="0"/>
              </a:spcAft>
              <a:buSzPts val="1440"/>
              <a:buNone/>
              <a:defRPr sz="900"/>
            </a:lvl4pPr>
            <a:lvl5pPr indent="-228600" lvl="4" marL="2286000" algn="l">
              <a:lnSpc>
                <a:spcPct val="120000"/>
              </a:lnSpc>
              <a:spcBef>
                <a:spcPts val="500"/>
              </a:spcBef>
              <a:spcAft>
                <a:spcPts val="0"/>
              </a:spcAft>
              <a:buSzPts val="1440"/>
              <a:buNone/>
              <a:defRPr sz="900"/>
            </a:lvl5pPr>
            <a:lvl6pPr indent="-228600" lvl="5" marL="2743200" algn="l">
              <a:lnSpc>
                <a:spcPct val="120000"/>
              </a:lnSpc>
              <a:spcBef>
                <a:spcPts val="500"/>
              </a:spcBef>
              <a:spcAft>
                <a:spcPts val="0"/>
              </a:spcAft>
              <a:buSzPts val="1440"/>
              <a:buNone/>
              <a:defRPr sz="900"/>
            </a:lvl6pPr>
            <a:lvl7pPr indent="-228600" lvl="6" marL="3200400" algn="l">
              <a:lnSpc>
                <a:spcPct val="120000"/>
              </a:lnSpc>
              <a:spcBef>
                <a:spcPts val="500"/>
              </a:spcBef>
              <a:spcAft>
                <a:spcPts val="0"/>
              </a:spcAft>
              <a:buSzPts val="1440"/>
              <a:buNone/>
              <a:defRPr sz="900"/>
            </a:lvl7pPr>
            <a:lvl8pPr indent="-228600" lvl="7" marL="3657600" algn="l">
              <a:lnSpc>
                <a:spcPct val="120000"/>
              </a:lnSpc>
              <a:spcBef>
                <a:spcPts val="500"/>
              </a:spcBef>
              <a:spcAft>
                <a:spcPts val="0"/>
              </a:spcAft>
              <a:buSzPts val="1440"/>
              <a:buNone/>
              <a:defRPr sz="900"/>
            </a:lvl8pPr>
            <a:lvl9pPr indent="-228600" lvl="8" marL="4114800" algn="l">
              <a:lnSpc>
                <a:spcPct val="120000"/>
              </a:lnSpc>
              <a:spcBef>
                <a:spcPts val="500"/>
              </a:spcBef>
              <a:spcAft>
                <a:spcPts val="0"/>
              </a:spcAft>
              <a:buSzPts val="1440"/>
              <a:buNone/>
              <a:defRPr sz="900"/>
            </a:lvl9pPr>
          </a:lstStyle>
          <a:p/>
        </p:txBody>
      </p:sp>
      <p:sp>
        <p:nvSpPr>
          <p:cNvPr id="132" name="Google Shape;132;p24"/>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24"/>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24"/>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1pPr>
            <a:lvl2pPr indent="0" lvl="1"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2pPr>
            <a:lvl3pPr indent="0" lvl="2"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3pPr>
            <a:lvl4pPr indent="0" lvl="3"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4pPr>
            <a:lvl5pPr indent="0" lvl="4"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5pPr>
            <a:lvl6pPr indent="0" lvl="5"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6pPr>
            <a:lvl7pPr indent="0" lvl="6"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7pPr>
            <a:lvl8pPr indent="0" lvl="7"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8pPr>
            <a:lvl9pPr indent="0" lvl="8"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35" name="Shape 135"/>
        <p:cNvGrpSpPr/>
        <p:nvPr/>
      </p:nvGrpSpPr>
      <p:grpSpPr>
        <a:xfrm>
          <a:off x="0" y="0"/>
          <a:ext cx="0" cy="0"/>
          <a:chOff x="0" y="0"/>
          <a:chExt cx="0" cy="0"/>
        </a:xfrm>
      </p:grpSpPr>
      <p:sp>
        <p:nvSpPr>
          <p:cNvPr id="136" name="Google Shape;136;p25"/>
          <p:cNvSpPr txBox="1"/>
          <p:nvPr>
            <p:ph type="title"/>
          </p:nvPr>
        </p:nvSpPr>
        <p:spPr>
          <a:xfrm>
            <a:off x="685801" y="685800"/>
            <a:ext cx="10396882" cy="115196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1"/>
              </a:buClr>
              <a:buSzPts val="5400"/>
              <a:buFont typeface="Impact"/>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25"/>
          <p:cNvSpPr txBox="1"/>
          <p:nvPr>
            <p:ph idx="1" type="body"/>
          </p:nvPr>
        </p:nvSpPr>
        <p:spPr>
          <a:xfrm>
            <a:off x="691840" y="3813025"/>
            <a:ext cx="3310128" cy="576262"/>
          </a:xfrm>
          <a:prstGeom prst="rect">
            <a:avLst/>
          </a:prstGeom>
          <a:noFill/>
          <a:ln>
            <a:noFill/>
          </a:ln>
        </p:spPr>
        <p:txBody>
          <a:bodyPr anchorCtr="0" anchor="b" bIns="45700" lIns="91425" spcFirstLastPara="1" rIns="91425" wrap="square" tIns="45700">
            <a:noAutofit/>
          </a:bodyPr>
          <a:lstStyle>
            <a:lvl1pPr indent="-228600" lvl="0" marL="457200" algn="ctr">
              <a:lnSpc>
                <a:spcPct val="90000"/>
              </a:lnSpc>
              <a:spcBef>
                <a:spcPts val="1000"/>
              </a:spcBef>
              <a:spcAft>
                <a:spcPts val="0"/>
              </a:spcAft>
              <a:buSzPts val="3520"/>
              <a:buNone/>
              <a:defRPr b="0" sz="2200">
                <a:solidFill>
                  <a:schemeClr val="accent1"/>
                </a:solidFill>
              </a:defRPr>
            </a:lvl1pPr>
            <a:lvl2pPr indent="-228600" lvl="1" marL="914400" algn="l">
              <a:lnSpc>
                <a:spcPct val="120000"/>
              </a:lnSpc>
              <a:spcBef>
                <a:spcPts val="500"/>
              </a:spcBef>
              <a:spcAft>
                <a:spcPts val="0"/>
              </a:spcAft>
              <a:buSzPts val="3200"/>
              <a:buNone/>
              <a:defRPr b="1" sz="2000"/>
            </a:lvl2pPr>
            <a:lvl3pPr indent="-228600" lvl="2" marL="1371600" algn="l">
              <a:lnSpc>
                <a:spcPct val="120000"/>
              </a:lnSpc>
              <a:spcBef>
                <a:spcPts val="500"/>
              </a:spcBef>
              <a:spcAft>
                <a:spcPts val="0"/>
              </a:spcAft>
              <a:buSzPts val="2880"/>
              <a:buNone/>
              <a:defRPr b="1" sz="1800"/>
            </a:lvl3pPr>
            <a:lvl4pPr indent="-228600" lvl="3" marL="1828800" algn="l">
              <a:lnSpc>
                <a:spcPct val="120000"/>
              </a:lnSpc>
              <a:spcBef>
                <a:spcPts val="500"/>
              </a:spcBef>
              <a:spcAft>
                <a:spcPts val="0"/>
              </a:spcAft>
              <a:buSzPts val="2560"/>
              <a:buNone/>
              <a:defRPr b="1" sz="1600"/>
            </a:lvl4pPr>
            <a:lvl5pPr indent="-228600" lvl="4" marL="2286000" algn="l">
              <a:lnSpc>
                <a:spcPct val="120000"/>
              </a:lnSpc>
              <a:spcBef>
                <a:spcPts val="500"/>
              </a:spcBef>
              <a:spcAft>
                <a:spcPts val="0"/>
              </a:spcAft>
              <a:buSzPts val="2560"/>
              <a:buNone/>
              <a:defRPr b="1" sz="1600"/>
            </a:lvl5pPr>
            <a:lvl6pPr indent="-228600" lvl="5" marL="2743200" algn="l">
              <a:lnSpc>
                <a:spcPct val="120000"/>
              </a:lnSpc>
              <a:spcBef>
                <a:spcPts val="500"/>
              </a:spcBef>
              <a:spcAft>
                <a:spcPts val="0"/>
              </a:spcAft>
              <a:buSzPts val="2560"/>
              <a:buNone/>
              <a:defRPr b="1" sz="1600"/>
            </a:lvl6pPr>
            <a:lvl7pPr indent="-228600" lvl="6" marL="3200400" algn="l">
              <a:lnSpc>
                <a:spcPct val="120000"/>
              </a:lnSpc>
              <a:spcBef>
                <a:spcPts val="500"/>
              </a:spcBef>
              <a:spcAft>
                <a:spcPts val="0"/>
              </a:spcAft>
              <a:buSzPts val="2560"/>
              <a:buNone/>
              <a:defRPr b="1" sz="1600"/>
            </a:lvl7pPr>
            <a:lvl8pPr indent="-228600" lvl="7" marL="3657600" algn="l">
              <a:lnSpc>
                <a:spcPct val="120000"/>
              </a:lnSpc>
              <a:spcBef>
                <a:spcPts val="500"/>
              </a:spcBef>
              <a:spcAft>
                <a:spcPts val="0"/>
              </a:spcAft>
              <a:buSzPts val="2560"/>
              <a:buNone/>
              <a:defRPr b="1" sz="1600"/>
            </a:lvl8pPr>
            <a:lvl9pPr indent="-228600" lvl="8" marL="4114800" algn="l">
              <a:lnSpc>
                <a:spcPct val="120000"/>
              </a:lnSpc>
              <a:spcBef>
                <a:spcPts val="500"/>
              </a:spcBef>
              <a:spcAft>
                <a:spcPts val="0"/>
              </a:spcAft>
              <a:buSzPts val="2560"/>
              <a:buNone/>
              <a:defRPr b="1" sz="1600"/>
            </a:lvl9pPr>
          </a:lstStyle>
          <a:p/>
        </p:txBody>
      </p:sp>
      <p:sp>
        <p:nvSpPr>
          <p:cNvPr id="138" name="Google Shape;138;p25"/>
          <p:cNvSpPr/>
          <p:nvPr>
            <p:ph idx="2" type="pic"/>
          </p:nvPr>
        </p:nvSpPr>
        <p:spPr>
          <a:xfrm>
            <a:off x="685780" y="2063395"/>
            <a:ext cx="3310128" cy="1536725"/>
          </a:xfrm>
          <a:prstGeom prst="roundRect">
            <a:avLst>
              <a:gd fmla="val 0" name="adj"/>
            </a:avLst>
          </a:prstGeom>
          <a:noFill/>
          <a:ln cap="flat" cmpd="thinThick" w="57150">
            <a:solidFill>
              <a:srgbClr val="7F7F7F"/>
            </a:solidFill>
            <a:prstDash val="solid"/>
            <a:miter lim="800000"/>
            <a:headEnd len="sm" w="sm" type="none"/>
            <a:tailEnd len="sm" w="sm" type="none"/>
          </a:ln>
        </p:spPr>
      </p:sp>
      <p:sp>
        <p:nvSpPr>
          <p:cNvPr id="139" name="Google Shape;139;p25"/>
          <p:cNvSpPr txBox="1"/>
          <p:nvPr>
            <p:ph idx="3" type="body"/>
          </p:nvPr>
        </p:nvSpPr>
        <p:spPr>
          <a:xfrm>
            <a:off x="691840" y="4389287"/>
            <a:ext cx="3310128" cy="985299"/>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2240"/>
              <a:buNone/>
              <a:defRPr sz="1400"/>
            </a:lvl1pPr>
            <a:lvl2pPr indent="-228600" lvl="1" marL="914400" algn="l">
              <a:lnSpc>
                <a:spcPct val="120000"/>
              </a:lnSpc>
              <a:spcBef>
                <a:spcPts val="500"/>
              </a:spcBef>
              <a:spcAft>
                <a:spcPts val="0"/>
              </a:spcAft>
              <a:buSzPts val="1920"/>
              <a:buNone/>
              <a:defRPr sz="1200"/>
            </a:lvl2pPr>
            <a:lvl3pPr indent="-228600" lvl="2" marL="1371600" algn="l">
              <a:lnSpc>
                <a:spcPct val="120000"/>
              </a:lnSpc>
              <a:spcBef>
                <a:spcPts val="500"/>
              </a:spcBef>
              <a:spcAft>
                <a:spcPts val="0"/>
              </a:spcAft>
              <a:buSzPts val="1600"/>
              <a:buNone/>
              <a:defRPr sz="1000"/>
            </a:lvl3pPr>
            <a:lvl4pPr indent="-228600" lvl="3" marL="1828800" algn="l">
              <a:lnSpc>
                <a:spcPct val="120000"/>
              </a:lnSpc>
              <a:spcBef>
                <a:spcPts val="500"/>
              </a:spcBef>
              <a:spcAft>
                <a:spcPts val="0"/>
              </a:spcAft>
              <a:buSzPts val="1440"/>
              <a:buNone/>
              <a:defRPr sz="900"/>
            </a:lvl4pPr>
            <a:lvl5pPr indent="-228600" lvl="4" marL="2286000" algn="l">
              <a:lnSpc>
                <a:spcPct val="120000"/>
              </a:lnSpc>
              <a:spcBef>
                <a:spcPts val="500"/>
              </a:spcBef>
              <a:spcAft>
                <a:spcPts val="0"/>
              </a:spcAft>
              <a:buSzPts val="1440"/>
              <a:buNone/>
              <a:defRPr sz="900"/>
            </a:lvl5pPr>
            <a:lvl6pPr indent="-228600" lvl="5" marL="2743200" algn="l">
              <a:lnSpc>
                <a:spcPct val="120000"/>
              </a:lnSpc>
              <a:spcBef>
                <a:spcPts val="500"/>
              </a:spcBef>
              <a:spcAft>
                <a:spcPts val="0"/>
              </a:spcAft>
              <a:buSzPts val="1440"/>
              <a:buNone/>
              <a:defRPr sz="900"/>
            </a:lvl6pPr>
            <a:lvl7pPr indent="-228600" lvl="6" marL="3200400" algn="l">
              <a:lnSpc>
                <a:spcPct val="120000"/>
              </a:lnSpc>
              <a:spcBef>
                <a:spcPts val="500"/>
              </a:spcBef>
              <a:spcAft>
                <a:spcPts val="0"/>
              </a:spcAft>
              <a:buSzPts val="1440"/>
              <a:buNone/>
              <a:defRPr sz="900"/>
            </a:lvl7pPr>
            <a:lvl8pPr indent="-228600" lvl="7" marL="3657600" algn="l">
              <a:lnSpc>
                <a:spcPct val="120000"/>
              </a:lnSpc>
              <a:spcBef>
                <a:spcPts val="500"/>
              </a:spcBef>
              <a:spcAft>
                <a:spcPts val="0"/>
              </a:spcAft>
              <a:buSzPts val="1440"/>
              <a:buNone/>
              <a:defRPr sz="900"/>
            </a:lvl8pPr>
            <a:lvl9pPr indent="-228600" lvl="8" marL="4114800" algn="l">
              <a:lnSpc>
                <a:spcPct val="120000"/>
              </a:lnSpc>
              <a:spcBef>
                <a:spcPts val="500"/>
              </a:spcBef>
              <a:spcAft>
                <a:spcPts val="0"/>
              </a:spcAft>
              <a:buSzPts val="1440"/>
              <a:buNone/>
              <a:defRPr sz="900"/>
            </a:lvl9pPr>
          </a:lstStyle>
          <a:p/>
        </p:txBody>
      </p:sp>
      <p:sp>
        <p:nvSpPr>
          <p:cNvPr id="140" name="Google Shape;140;p25"/>
          <p:cNvSpPr txBox="1"/>
          <p:nvPr>
            <p:ph idx="4" type="body"/>
          </p:nvPr>
        </p:nvSpPr>
        <p:spPr>
          <a:xfrm>
            <a:off x="4237410" y="3813025"/>
            <a:ext cx="3310128" cy="576262"/>
          </a:xfrm>
          <a:prstGeom prst="rect">
            <a:avLst/>
          </a:prstGeom>
          <a:noFill/>
          <a:ln>
            <a:noFill/>
          </a:ln>
        </p:spPr>
        <p:txBody>
          <a:bodyPr anchorCtr="0" anchor="b" bIns="45700" lIns="91425" spcFirstLastPara="1" rIns="91425" wrap="square" tIns="45700">
            <a:noAutofit/>
          </a:bodyPr>
          <a:lstStyle>
            <a:lvl1pPr indent="-228600" lvl="0" marL="457200" algn="ctr">
              <a:lnSpc>
                <a:spcPct val="90000"/>
              </a:lnSpc>
              <a:spcBef>
                <a:spcPts val="1000"/>
              </a:spcBef>
              <a:spcAft>
                <a:spcPts val="0"/>
              </a:spcAft>
              <a:buSzPts val="3520"/>
              <a:buNone/>
              <a:defRPr b="0" sz="2200">
                <a:solidFill>
                  <a:schemeClr val="accent1"/>
                </a:solidFill>
              </a:defRPr>
            </a:lvl1pPr>
            <a:lvl2pPr indent="-228600" lvl="1" marL="914400" algn="l">
              <a:lnSpc>
                <a:spcPct val="120000"/>
              </a:lnSpc>
              <a:spcBef>
                <a:spcPts val="500"/>
              </a:spcBef>
              <a:spcAft>
                <a:spcPts val="0"/>
              </a:spcAft>
              <a:buSzPts val="3200"/>
              <a:buNone/>
              <a:defRPr b="1" sz="2000"/>
            </a:lvl2pPr>
            <a:lvl3pPr indent="-228600" lvl="2" marL="1371600" algn="l">
              <a:lnSpc>
                <a:spcPct val="120000"/>
              </a:lnSpc>
              <a:spcBef>
                <a:spcPts val="500"/>
              </a:spcBef>
              <a:spcAft>
                <a:spcPts val="0"/>
              </a:spcAft>
              <a:buSzPts val="2880"/>
              <a:buNone/>
              <a:defRPr b="1" sz="1800"/>
            </a:lvl3pPr>
            <a:lvl4pPr indent="-228600" lvl="3" marL="1828800" algn="l">
              <a:lnSpc>
                <a:spcPct val="120000"/>
              </a:lnSpc>
              <a:spcBef>
                <a:spcPts val="500"/>
              </a:spcBef>
              <a:spcAft>
                <a:spcPts val="0"/>
              </a:spcAft>
              <a:buSzPts val="2560"/>
              <a:buNone/>
              <a:defRPr b="1" sz="1600"/>
            </a:lvl4pPr>
            <a:lvl5pPr indent="-228600" lvl="4" marL="2286000" algn="l">
              <a:lnSpc>
                <a:spcPct val="120000"/>
              </a:lnSpc>
              <a:spcBef>
                <a:spcPts val="500"/>
              </a:spcBef>
              <a:spcAft>
                <a:spcPts val="0"/>
              </a:spcAft>
              <a:buSzPts val="2560"/>
              <a:buNone/>
              <a:defRPr b="1" sz="1600"/>
            </a:lvl5pPr>
            <a:lvl6pPr indent="-228600" lvl="5" marL="2743200" algn="l">
              <a:lnSpc>
                <a:spcPct val="120000"/>
              </a:lnSpc>
              <a:spcBef>
                <a:spcPts val="500"/>
              </a:spcBef>
              <a:spcAft>
                <a:spcPts val="0"/>
              </a:spcAft>
              <a:buSzPts val="2560"/>
              <a:buNone/>
              <a:defRPr b="1" sz="1600"/>
            </a:lvl6pPr>
            <a:lvl7pPr indent="-228600" lvl="6" marL="3200400" algn="l">
              <a:lnSpc>
                <a:spcPct val="120000"/>
              </a:lnSpc>
              <a:spcBef>
                <a:spcPts val="500"/>
              </a:spcBef>
              <a:spcAft>
                <a:spcPts val="0"/>
              </a:spcAft>
              <a:buSzPts val="2560"/>
              <a:buNone/>
              <a:defRPr b="1" sz="1600"/>
            </a:lvl7pPr>
            <a:lvl8pPr indent="-228600" lvl="7" marL="3657600" algn="l">
              <a:lnSpc>
                <a:spcPct val="120000"/>
              </a:lnSpc>
              <a:spcBef>
                <a:spcPts val="500"/>
              </a:spcBef>
              <a:spcAft>
                <a:spcPts val="0"/>
              </a:spcAft>
              <a:buSzPts val="2560"/>
              <a:buNone/>
              <a:defRPr b="1" sz="1600"/>
            </a:lvl8pPr>
            <a:lvl9pPr indent="-228600" lvl="8" marL="4114800" algn="l">
              <a:lnSpc>
                <a:spcPct val="120000"/>
              </a:lnSpc>
              <a:spcBef>
                <a:spcPts val="500"/>
              </a:spcBef>
              <a:spcAft>
                <a:spcPts val="0"/>
              </a:spcAft>
              <a:buSzPts val="2560"/>
              <a:buNone/>
              <a:defRPr b="1" sz="1600"/>
            </a:lvl9pPr>
          </a:lstStyle>
          <a:p/>
        </p:txBody>
      </p:sp>
      <p:sp>
        <p:nvSpPr>
          <p:cNvPr id="141" name="Google Shape;141;p25"/>
          <p:cNvSpPr/>
          <p:nvPr>
            <p:ph idx="5" type="pic"/>
          </p:nvPr>
        </p:nvSpPr>
        <p:spPr>
          <a:xfrm>
            <a:off x="4235999" y="2063395"/>
            <a:ext cx="3310128" cy="1535237"/>
          </a:xfrm>
          <a:prstGeom prst="roundRect">
            <a:avLst>
              <a:gd fmla="val 0" name="adj"/>
            </a:avLst>
          </a:prstGeom>
          <a:noFill/>
          <a:ln cap="flat" cmpd="thinThick" w="57150">
            <a:solidFill>
              <a:srgbClr val="7F7F7F"/>
            </a:solidFill>
            <a:prstDash val="solid"/>
            <a:miter lim="800000"/>
            <a:headEnd len="sm" w="sm" type="none"/>
            <a:tailEnd len="sm" w="sm" type="none"/>
          </a:ln>
        </p:spPr>
      </p:sp>
      <p:sp>
        <p:nvSpPr>
          <p:cNvPr id="142" name="Google Shape;142;p25"/>
          <p:cNvSpPr txBox="1"/>
          <p:nvPr>
            <p:ph idx="6" type="body"/>
          </p:nvPr>
        </p:nvSpPr>
        <p:spPr>
          <a:xfrm>
            <a:off x="4235999" y="4389286"/>
            <a:ext cx="3310128" cy="985300"/>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2240"/>
              <a:buNone/>
              <a:defRPr sz="1400"/>
            </a:lvl1pPr>
            <a:lvl2pPr indent="-228600" lvl="1" marL="914400" algn="l">
              <a:lnSpc>
                <a:spcPct val="120000"/>
              </a:lnSpc>
              <a:spcBef>
                <a:spcPts val="500"/>
              </a:spcBef>
              <a:spcAft>
                <a:spcPts val="0"/>
              </a:spcAft>
              <a:buSzPts val="1920"/>
              <a:buNone/>
              <a:defRPr sz="1200"/>
            </a:lvl2pPr>
            <a:lvl3pPr indent="-228600" lvl="2" marL="1371600" algn="l">
              <a:lnSpc>
                <a:spcPct val="120000"/>
              </a:lnSpc>
              <a:spcBef>
                <a:spcPts val="500"/>
              </a:spcBef>
              <a:spcAft>
                <a:spcPts val="0"/>
              </a:spcAft>
              <a:buSzPts val="1600"/>
              <a:buNone/>
              <a:defRPr sz="1000"/>
            </a:lvl3pPr>
            <a:lvl4pPr indent="-228600" lvl="3" marL="1828800" algn="l">
              <a:lnSpc>
                <a:spcPct val="120000"/>
              </a:lnSpc>
              <a:spcBef>
                <a:spcPts val="500"/>
              </a:spcBef>
              <a:spcAft>
                <a:spcPts val="0"/>
              </a:spcAft>
              <a:buSzPts val="1440"/>
              <a:buNone/>
              <a:defRPr sz="900"/>
            </a:lvl4pPr>
            <a:lvl5pPr indent="-228600" lvl="4" marL="2286000" algn="l">
              <a:lnSpc>
                <a:spcPct val="120000"/>
              </a:lnSpc>
              <a:spcBef>
                <a:spcPts val="500"/>
              </a:spcBef>
              <a:spcAft>
                <a:spcPts val="0"/>
              </a:spcAft>
              <a:buSzPts val="1440"/>
              <a:buNone/>
              <a:defRPr sz="900"/>
            </a:lvl5pPr>
            <a:lvl6pPr indent="-228600" lvl="5" marL="2743200" algn="l">
              <a:lnSpc>
                <a:spcPct val="120000"/>
              </a:lnSpc>
              <a:spcBef>
                <a:spcPts val="500"/>
              </a:spcBef>
              <a:spcAft>
                <a:spcPts val="0"/>
              </a:spcAft>
              <a:buSzPts val="1440"/>
              <a:buNone/>
              <a:defRPr sz="900"/>
            </a:lvl6pPr>
            <a:lvl7pPr indent="-228600" lvl="6" marL="3200400" algn="l">
              <a:lnSpc>
                <a:spcPct val="120000"/>
              </a:lnSpc>
              <a:spcBef>
                <a:spcPts val="500"/>
              </a:spcBef>
              <a:spcAft>
                <a:spcPts val="0"/>
              </a:spcAft>
              <a:buSzPts val="1440"/>
              <a:buNone/>
              <a:defRPr sz="900"/>
            </a:lvl7pPr>
            <a:lvl8pPr indent="-228600" lvl="7" marL="3657600" algn="l">
              <a:lnSpc>
                <a:spcPct val="120000"/>
              </a:lnSpc>
              <a:spcBef>
                <a:spcPts val="500"/>
              </a:spcBef>
              <a:spcAft>
                <a:spcPts val="0"/>
              </a:spcAft>
              <a:buSzPts val="1440"/>
              <a:buNone/>
              <a:defRPr sz="900"/>
            </a:lvl8pPr>
            <a:lvl9pPr indent="-228600" lvl="8" marL="4114800" algn="l">
              <a:lnSpc>
                <a:spcPct val="120000"/>
              </a:lnSpc>
              <a:spcBef>
                <a:spcPts val="500"/>
              </a:spcBef>
              <a:spcAft>
                <a:spcPts val="0"/>
              </a:spcAft>
              <a:buSzPts val="1440"/>
              <a:buNone/>
              <a:defRPr sz="900"/>
            </a:lvl9pPr>
          </a:lstStyle>
          <a:p/>
        </p:txBody>
      </p:sp>
      <p:sp>
        <p:nvSpPr>
          <p:cNvPr id="143" name="Google Shape;143;p25"/>
          <p:cNvSpPr txBox="1"/>
          <p:nvPr>
            <p:ph idx="7" type="body"/>
          </p:nvPr>
        </p:nvSpPr>
        <p:spPr>
          <a:xfrm>
            <a:off x="7768944" y="3813025"/>
            <a:ext cx="3310128" cy="576262"/>
          </a:xfrm>
          <a:prstGeom prst="rect">
            <a:avLst/>
          </a:prstGeom>
          <a:noFill/>
          <a:ln>
            <a:noFill/>
          </a:ln>
        </p:spPr>
        <p:txBody>
          <a:bodyPr anchorCtr="0" anchor="b" bIns="45700" lIns="91425" spcFirstLastPara="1" rIns="91425" wrap="square" tIns="45700">
            <a:noAutofit/>
          </a:bodyPr>
          <a:lstStyle>
            <a:lvl1pPr indent="-228600" lvl="0" marL="457200" algn="ctr">
              <a:lnSpc>
                <a:spcPct val="90000"/>
              </a:lnSpc>
              <a:spcBef>
                <a:spcPts val="1000"/>
              </a:spcBef>
              <a:spcAft>
                <a:spcPts val="0"/>
              </a:spcAft>
              <a:buSzPts val="3520"/>
              <a:buNone/>
              <a:defRPr b="0" sz="2200">
                <a:solidFill>
                  <a:schemeClr val="accent1"/>
                </a:solidFill>
              </a:defRPr>
            </a:lvl1pPr>
            <a:lvl2pPr indent="-228600" lvl="1" marL="914400" algn="l">
              <a:lnSpc>
                <a:spcPct val="120000"/>
              </a:lnSpc>
              <a:spcBef>
                <a:spcPts val="500"/>
              </a:spcBef>
              <a:spcAft>
                <a:spcPts val="0"/>
              </a:spcAft>
              <a:buSzPts val="3200"/>
              <a:buNone/>
              <a:defRPr b="1" sz="2000"/>
            </a:lvl2pPr>
            <a:lvl3pPr indent="-228600" lvl="2" marL="1371600" algn="l">
              <a:lnSpc>
                <a:spcPct val="120000"/>
              </a:lnSpc>
              <a:spcBef>
                <a:spcPts val="500"/>
              </a:spcBef>
              <a:spcAft>
                <a:spcPts val="0"/>
              </a:spcAft>
              <a:buSzPts val="2880"/>
              <a:buNone/>
              <a:defRPr b="1" sz="1800"/>
            </a:lvl3pPr>
            <a:lvl4pPr indent="-228600" lvl="3" marL="1828800" algn="l">
              <a:lnSpc>
                <a:spcPct val="120000"/>
              </a:lnSpc>
              <a:spcBef>
                <a:spcPts val="500"/>
              </a:spcBef>
              <a:spcAft>
                <a:spcPts val="0"/>
              </a:spcAft>
              <a:buSzPts val="2560"/>
              <a:buNone/>
              <a:defRPr b="1" sz="1600"/>
            </a:lvl4pPr>
            <a:lvl5pPr indent="-228600" lvl="4" marL="2286000" algn="l">
              <a:lnSpc>
                <a:spcPct val="120000"/>
              </a:lnSpc>
              <a:spcBef>
                <a:spcPts val="500"/>
              </a:spcBef>
              <a:spcAft>
                <a:spcPts val="0"/>
              </a:spcAft>
              <a:buSzPts val="2560"/>
              <a:buNone/>
              <a:defRPr b="1" sz="1600"/>
            </a:lvl5pPr>
            <a:lvl6pPr indent="-228600" lvl="5" marL="2743200" algn="l">
              <a:lnSpc>
                <a:spcPct val="120000"/>
              </a:lnSpc>
              <a:spcBef>
                <a:spcPts val="500"/>
              </a:spcBef>
              <a:spcAft>
                <a:spcPts val="0"/>
              </a:spcAft>
              <a:buSzPts val="2560"/>
              <a:buNone/>
              <a:defRPr b="1" sz="1600"/>
            </a:lvl6pPr>
            <a:lvl7pPr indent="-228600" lvl="6" marL="3200400" algn="l">
              <a:lnSpc>
                <a:spcPct val="120000"/>
              </a:lnSpc>
              <a:spcBef>
                <a:spcPts val="500"/>
              </a:spcBef>
              <a:spcAft>
                <a:spcPts val="0"/>
              </a:spcAft>
              <a:buSzPts val="2560"/>
              <a:buNone/>
              <a:defRPr b="1" sz="1600"/>
            </a:lvl7pPr>
            <a:lvl8pPr indent="-228600" lvl="7" marL="3657600" algn="l">
              <a:lnSpc>
                <a:spcPct val="120000"/>
              </a:lnSpc>
              <a:spcBef>
                <a:spcPts val="500"/>
              </a:spcBef>
              <a:spcAft>
                <a:spcPts val="0"/>
              </a:spcAft>
              <a:buSzPts val="2560"/>
              <a:buNone/>
              <a:defRPr b="1" sz="1600"/>
            </a:lvl8pPr>
            <a:lvl9pPr indent="-228600" lvl="8" marL="4114800" algn="l">
              <a:lnSpc>
                <a:spcPct val="120000"/>
              </a:lnSpc>
              <a:spcBef>
                <a:spcPts val="500"/>
              </a:spcBef>
              <a:spcAft>
                <a:spcPts val="0"/>
              </a:spcAft>
              <a:buSzPts val="2560"/>
              <a:buNone/>
              <a:defRPr b="1" sz="1600"/>
            </a:lvl9pPr>
          </a:lstStyle>
          <a:p/>
        </p:txBody>
      </p:sp>
      <p:sp>
        <p:nvSpPr>
          <p:cNvPr id="144" name="Google Shape;144;p25"/>
          <p:cNvSpPr/>
          <p:nvPr>
            <p:ph idx="8" type="pic"/>
          </p:nvPr>
        </p:nvSpPr>
        <p:spPr>
          <a:xfrm>
            <a:off x="7768819" y="2063394"/>
            <a:ext cx="3310128" cy="1537196"/>
          </a:xfrm>
          <a:prstGeom prst="roundRect">
            <a:avLst>
              <a:gd fmla="val 0" name="adj"/>
            </a:avLst>
          </a:prstGeom>
          <a:noFill/>
          <a:ln cap="flat" cmpd="thinThick" w="57150">
            <a:solidFill>
              <a:srgbClr val="7F7F7F"/>
            </a:solidFill>
            <a:prstDash val="solid"/>
            <a:miter lim="800000"/>
            <a:headEnd len="sm" w="sm" type="none"/>
            <a:tailEnd len="sm" w="sm" type="none"/>
          </a:ln>
        </p:spPr>
      </p:sp>
      <p:sp>
        <p:nvSpPr>
          <p:cNvPr id="145" name="Google Shape;145;p25"/>
          <p:cNvSpPr txBox="1"/>
          <p:nvPr>
            <p:ph idx="9" type="body"/>
          </p:nvPr>
        </p:nvSpPr>
        <p:spPr>
          <a:xfrm>
            <a:off x="7768819" y="4389284"/>
            <a:ext cx="3310128" cy="985302"/>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2240"/>
              <a:buNone/>
              <a:defRPr sz="1400"/>
            </a:lvl1pPr>
            <a:lvl2pPr indent="-228600" lvl="1" marL="914400" algn="l">
              <a:lnSpc>
                <a:spcPct val="120000"/>
              </a:lnSpc>
              <a:spcBef>
                <a:spcPts val="500"/>
              </a:spcBef>
              <a:spcAft>
                <a:spcPts val="0"/>
              </a:spcAft>
              <a:buSzPts val="1920"/>
              <a:buNone/>
              <a:defRPr sz="1200"/>
            </a:lvl2pPr>
            <a:lvl3pPr indent="-228600" lvl="2" marL="1371600" algn="l">
              <a:lnSpc>
                <a:spcPct val="120000"/>
              </a:lnSpc>
              <a:spcBef>
                <a:spcPts val="500"/>
              </a:spcBef>
              <a:spcAft>
                <a:spcPts val="0"/>
              </a:spcAft>
              <a:buSzPts val="1600"/>
              <a:buNone/>
              <a:defRPr sz="1000"/>
            </a:lvl3pPr>
            <a:lvl4pPr indent="-228600" lvl="3" marL="1828800" algn="l">
              <a:lnSpc>
                <a:spcPct val="120000"/>
              </a:lnSpc>
              <a:spcBef>
                <a:spcPts val="500"/>
              </a:spcBef>
              <a:spcAft>
                <a:spcPts val="0"/>
              </a:spcAft>
              <a:buSzPts val="1440"/>
              <a:buNone/>
              <a:defRPr sz="900"/>
            </a:lvl4pPr>
            <a:lvl5pPr indent="-228600" lvl="4" marL="2286000" algn="l">
              <a:lnSpc>
                <a:spcPct val="120000"/>
              </a:lnSpc>
              <a:spcBef>
                <a:spcPts val="500"/>
              </a:spcBef>
              <a:spcAft>
                <a:spcPts val="0"/>
              </a:spcAft>
              <a:buSzPts val="1440"/>
              <a:buNone/>
              <a:defRPr sz="900"/>
            </a:lvl5pPr>
            <a:lvl6pPr indent="-228600" lvl="5" marL="2743200" algn="l">
              <a:lnSpc>
                <a:spcPct val="120000"/>
              </a:lnSpc>
              <a:spcBef>
                <a:spcPts val="500"/>
              </a:spcBef>
              <a:spcAft>
                <a:spcPts val="0"/>
              </a:spcAft>
              <a:buSzPts val="1440"/>
              <a:buNone/>
              <a:defRPr sz="900"/>
            </a:lvl6pPr>
            <a:lvl7pPr indent="-228600" lvl="6" marL="3200400" algn="l">
              <a:lnSpc>
                <a:spcPct val="120000"/>
              </a:lnSpc>
              <a:spcBef>
                <a:spcPts val="500"/>
              </a:spcBef>
              <a:spcAft>
                <a:spcPts val="0"/>
              </a:spcAft>
              <a:buSzPts val="1440"/>
              <a:buNone/>
              <a:defRPr sz="900"/>
            </a:lvl7pPr>
            <a:lvl8pPr indent="-228600" lvl="7" marL="3657600" algn="l">
              <a:lnSpc>
                <a:spcPct val="120000"/>
              </a:lnSpc>
              <a:spcBef>
                <a:spcPts val="500"/>
              </a:spcBef>
              <a:spcAft>
                <a:spcPts val="0"/>
              </a:spcAft>
              <a:buSzPts val="1440"/>
              <a:buNone/>
              <a:defRPr sz="900"/>
            </a:lvl8pPr>
            <a:lvl9pPr indent="-228600" lvl="8" marL="4114800" algn="l">
              <a:lnSpc>
                <a:spcPct val="120000"/>
              </a:lnSpc>
              <a:spcBef>
                <a:spcPts val="500"/>
              </a:spcBef>
              <a:spcAft>
                <a:spcPts val="0"/>
              </a:spcAft>
              <a:buSzPts val="1440"/>
              <a:buNone/>
              <a:defRPr sz="900"/>
            </a:lvl9pPr>
          </a:lstStyle>
          <a:p/>
        </p:txBody>
      </p:sp>
      <p:sp>
        <p:nvSpPr>
          <p:cNvPr id="146" name="Google Shape;146;p25"/>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25"/>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25"/>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1pPr>
            <a:lvl2pPr indent="0" lvl="1"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2pPr>
            <a:lvl3pPr indent="0" lvl="2"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3pPr>
            <a:lvl4pPr indent="0" lvl="3"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4pPr>
            <a:lvl5pPr indent="0" lvl="4"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5pPr>
            <a:lvl6pPr indent="0" lvl="5"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6pPr>
            <a:lvl7pPr indent="0" lvl="6"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7pPr>
            <a:lvl8pPr indent="0" lvl="7"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8pPr>
            <a:lvl9pPr indent="0" lvl="8"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9" name="Shape 149"/>
        <p:cNvGrpSpPr/>
        <p:nvPr/>
      </p:nvGrpSpPr>
      <p:grpSpPr>
        <a:xfrm>
          <a:off x="0" y="0"/>
          <a:ext cx="0" cy="0"/>
          <a:chOff x="0" y="0"/>
          <a:chExt cx="0" cy="0"/>
        </a:xfrm>
      </p:grpSpPr>
      <p:sp>
        <p:nvSpPr>
          <p:cNvPr id="150" name="Google Shape;150;p26"/>
          <p:cNvSpPr txBox="1"/>
          <p:nvPr>
            <p:ph type="title"/>
          </p:nvPr>
        </p:nvSpPr>
        <p:spPr>
          <a:xfrm>
            <a:off x="685801" y="685800"/>
            <a:ext cx="10396882" cy="1151965"/>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accent1"/>
              </a:buClr>
              <a:buSzPts val="5400"/>
              <a:buFont typeface="Impact"/>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26"/>
          <p:cNvSpPr txBox="1"/>
          <p:nvPr>
            <p:ph idx="1" type="body"/>
          </p:nvPr>
        </p:nvSpPr>
        <p:spPr>
          <a:xfrm rot="5400000">
            <a:off x="4227558" y="-1478363"/>
            <a:ext cx="3311190" cy="10394707"/>
          </a:xfrm>
          <a:prstGeom prst="rect">
            <a:avLst/>
          </a:prstGeom>
          <a:noFill/>
          <a:ln>
            <a:noFill/>
          </a:ln>
        </p:spPr>
        <p:txBody>
          <a:bodyPr anchorCtr="0" anchor="t" bIns="45700" lIns="91425" spcFirstLastPara="1" rIns="91425" wrap="square" tIns="45700">
            <a:normAutofit/>
          </a:bodyPr>
          <a:lstStyle>
            <a:lvl1pPr indent="-411480" lvl="0" marL="457200" algn="l">
              <a:lnSpc>
                <a:spcPct val="120000"/>
              </a:lnSpc>
              <a:spcBef>
                <a:spcPts val="1000"/>
              </a:spcBef>
              <a:spcAft>
                <a:spcPts val="0"/>
              </a:spcAft>
              <a:buSzPts val="2880"/>
              <a:buChar char="•"/>
              <a:defRPr/>
            </a:lvl1pPr>
            <a:lvl2pPr indent="-411480" lvl="1" marL="914400" algn="l">
              <a:lnSpc>
                <a:spcPct val="120000"/>
              </a:lnSpc>
              <a:spcBef>
                <a:spcPts val="500"/>
              </a:spcBef>
              <a:spcAft>
                <a:spcPts val="0"/>
              </a:spcAft>
              <a:buSzPts val="2880"/>
              <a:buChar char="•"/>
              <a:defRPr/>
            </a:lvl2pPr>
            <a:lvl3pPr indent="-411480" lvl="2" marL="1371600" algn="l">
              <a:lnSpc>
                <a:spcPct val="120000"/>
              </a:lnSpc>
              <a:spcBef>
                <a:spcPts val="500"/>
              </a:spcBef>
              <a:spcAft>
                <a:spcPts val="0"/>
              </a:spcAft>
              <a:buSzPts val="2880"/>
              <a:buChar char="•"/>
              <a:defRPr/>
            </a:lvl3pPr>
            <a:lvl4pPr indent="-411480" lvl="3" marL="1828800" algn="l">
              <a:lnSpc>
                <a:spcPct val="120000"/>
              </a:lnSpc>
              <a:spcBef>
                <a:spcPts val="500"/>
              </a:spcBef>
              <a:spcAft>
                <a:spcPts val="0"/>
              </a:spcAft>
              <a:buSzPts val="2880"/>
              <a:buChar char="•"/>
              <a:defRPr/>
            </a:lvl4pPr>
            <a:lvl5pPr indent="-411479" lvl="4" marL="2286000" algn="l">
              <a:lnSpc>
                <a:spcPct val="120000"/>
              </a:lnSpc>
              <a:spcBef>
                <a:spcPts val="500"/>
              </a:spcBef>
              <a:spcAft>
                <a:spcPts val="0"/>
              </a:spcAft>
              <a:buSzPts val="2880"/>
              <a:buChar char="•"/>
              <a:defRPr/>
            </a:lvl5pPr>
            <a:lvl6pPr indent="-411479" lvl="5" marL="2743200" algn="l">
              <a:lnSpc>
                <a:spcPct val="120000"/>
              </a:lnSpc>
              <a:spcBef>
                <a:spcPts val="500"/>
              </a:spcBef>
              <a:spcAft>
                <a:spcPts val="0"/>
              </a:spcAft>
              <a:buSzPts val="2880"/>
              <a:buChar char="•"/>
              <a:defRPr/>
            </a:lvl6pPr>
            <a:lvl7pPr indent="-411479" lvl="6" marL="3200400" algn="l">
              <a:lnSpc>
                <a:spcPct val="120000"/>
              </a:lnSpc>
              <a:spcBef>
                <a:spcPts val="500"/>
              </a:spcBef>
              <a:spcAft>
                <a:spcPts val="0"/>
              </a:spcAft>
              <a:buSzPts val="2880"/>
              <a:buChar char="•"/>
              <a:defRPr/>
            </a:lvl7pPr>
            <a:lvl8pPr indent="-411479" lvl="7" marL="3657600" algn="l">
              <a:lnSpc>
                <a:spcPct val="120000"/>
              </a:lnSpc>
              <a:spcBef>
                <a:spcPts val="500"/>
              </a:spcBef>
              <a:spcAft>
                <a:spcPts val="0"/>
              </a:spcAft>
              <a:buSzPts val="2880"/>
              <a:buChar char="•"/>
              <a:defRPr/>
            </a:lvl8pPr>
            <a:lvl9pPr indent="-411479" lvl="8" marL="4114800" algn="l">
              <a:lnSpc>
                <a:spcPct val="120000"/>
              </a:lnSpc>
              <a:spcBef>
                <a:spcPts val="500"/>
              </a:spcBef>
              <a:spcAft>
                <a:spcPts val="0"/>
              </a:spcAft>
              <a:buSzPts val="2880"/>
              <a:buChar char="•"/>
              <a:defRPr/>
            </a:lvl9pPr>
          </a:lstStyle>
          <a:p/>
        </p:txBody>
      </p:sp>
      <p:sp>
        <p:nvSpPr>
          <p:cNvPr id="152" name="Google Shape;152;p26"/>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26"/>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26"/>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1pPr>
            <a:lvl2pPr indent="0" lvl="1"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2pPr>
            <a:lvl3pPr indent="0" lvl="2"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3pPr>
            <a:lvl4pPr indent="0" lvl="3"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4pPr>
            <a:lvl5pPr indent="0" lvl="4"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5pPr>
            <a:lvl6pPr indent="0" lvl="5"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6pPr>
            <a:lvl7pPr indent="0" lvl="6"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7pPr>
            <a:lvl8pPr indent="0" lvl="7"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8pPr>
            <a:lvl9pPr indent="0" lvl="8"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5" name="Shape 155"/>
        <p:cNvGrpSpPr/>
        <p:nvPr/>
      </p:nvGrpSpPr>
      <p:grpSpPr>
        <a:xfrm>
          <a:off x="0" y="0"/>
          <a:ext cx="0" cy="0"/>
          <a:chOff x="0" y="0"/>
          <a:chExt cx="0" cy="0"/>
        </a:xfrm>
      </p:grpSpPr>
      <p:sp>
        <p:nvSpPr>
          <p:cNvPr id="156" name="Google Shape;156;p27"/>
          <p:cNvSpPr txBox="1"/>
          <p:nvPr>
            <p:ph type="title"/>
          </p:nvPr>
        </p:nvSpPr>
        <p:spPr>
          <a:xfrm rot="5400000">
            <a:off x="7603792" y="1897870"/>
            <a:ext cx="4688785" cy="226464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5400"/>
              <a:buFont typeface="Impact"/>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27"/>
          <p:cNvSpPr txBox="1"/>
          <p:nvPr>
            <p:ph idx="1" type="body"/>
          </p:nvPr>
        </p:nvSpPr>
        <p:spPr>
          <a:xfrm rot="5400000">
            <a:off x="2293623" y="-922023"/>
            <a:ext cx="4688785" cy="7904431"/>
          </a:xfrm>
          <a:prstGeom prst="rect">
            <a:avLst/>
          </a:prstGeom>
          <a:noFill/>
          <a:ln>
            <a:noFill/>
          </a:ln>
        </p:spPr>
        <p:txBody>
          <a:bodyPr anchorCtr="0" anchor="t" bIns="45700" lIns="91425" spcFirstLastPara="1" rIns="91425" wrap="square" tIns="45700">
            <a:normAutofit/>
          </a:bodyPr>
          <a:lstStyle>
            <a:lvl1pPr indent="-411480" lvl="0" marL="457200" algn="l">
              <a:lnSpc>
                <a:spcPct val="120000"/>
              </a:lnSpc>
              <a:spcBef>
                <a:spcPts val="1000"/>
              </a:spcBef>
              <a:spcAft>
                <a:spcPts val="0"/>
              </a:spcAft>
              <a:buSzPts val="2880"/>
              <a:buChar char="•"/>
              <a:defRPr/>
            </a:lvl1pPr>
            <a:lvl2pPr indent="-411480" lvl="1" marL="914400" algn="l">
              <a:lnSpc>
                <a:spcPct val="120000"/>
              </a:lnSpc>
              <a:spcBef>
                <a:spcPts val="500"/>
              </a:spcBef>
              <a:spcAft>
                <a:spcPts val="0"/>
              </a:spcAft>
              <a:buSzPts val="2880"/>
              <a:buChar char="•"/>
              <a:defRPr/>
            </a:lvl2pPr>
            <a:lvl3pPr indent="-411480" lvl="2" marL="1371600" algn="l">
              <a:lnSpc>
                <a:spcPct val="120000"/>
              </a:lnSpc>
              <a:spcBef>
                <a:spcPts val="500"/>
              </a:spcBef>
              <a:spcAft>
                <a:spcPts val="0"/>
              </a:spcAft>
              <a:buSzPts val="2880"/>
              <a:buChar char="•"/>
              <a:defRPr/>
            </a:lvl3pPr>
            <a:lvl4pPr indent="-411480" lvl="3" marL="1828800" algn="l">
              <a:lnSpc>
                <a:spcPct val="120000"/>
              </a:lnSpc>
              <a:spcBef>
                <a:spcPts val="500"/>
              </a:spcBef>
              <a:spcAft>
                <a:spcPts val="0"/>
              </a:spcAft>
              <a:buSzPts val="2880"/>
              <a:buChar char="•"/>
              <a:defRPr/>
            </a:lvl4pPr>
            <a:lvl5pPr indent="-411479" lvl="4" marL="2286000" algn="l">
              <a:lnSpc>
                <a:spcPct val="120000"/>
              </a:lnSpc>
              <a:spcBef>
                <a:spcPts val="500"/>
              </a:spcBef>
              <a:spcAft>
                <a:spcPts val="0"/>
              </a:spcAft>
              <a:buSzPts val="2880"/>
              <a:buChar char="•"/>
              <a:defRPr/>
            </a:lvl5pPr>
            <a:lvl6pPr indent="-411479" lvl="5" marL="2743200" algn="l">
              <a:lnSpc>
                <a:spcPct val="120000"/>
              </a:lnSpc>
              <a:spcBef>
                <a:spcPts val="500"/>
              </a:spcBef>
              <a:spcAft>
                <a:spcPts val="0"/>
              </a:spcAft>
              <a:buSzPts val="2880"/>
              <a:buChar char="•"/>
              <a:defRPr/>
            </a:lvl6pPr>
            <a:lvl7pPr indent="-411479" lvl="6" marL="3200400" algn="l">
              <a:lnSpc>
                <a:spcPct val="120000"/>
              </a:lnSpc>
              <a:spcBef>
                <a:spcPts val="500"/>
              </a:spcBef>
              <a:spcAft>
                <a:spcPts val="0"/>
              </a:spcAft>
              <a:buSzPts val="2880"/>
              <a:buChar char="•"/>
              <a:defRPr/>
            </a:lvl7pPr>
            <a:lvl8pPr indent="-411479" lvl="7" marL="3657600" algn="l">
              <a:lnSpc>
                <a:spcPct val="120000"/>
              </a:lnSpc>
              <a:spcBef>
                <a:spcPts val="500"/>
              </a:spcBef>
              <a:spcAft>
                <a:spcPts val="0"/>
              </a:spcAft>
              <a:buSzPts val="2880"/>
              <a:buChar char="•"/>
              <a:defRPr/>
            </a:lvl8pPr>
            <a:lvl9pPr indent="-411479" lvl="8" marL="4114800" algn="l">
              <a:lnSpc>
                <a:spcPct val="120000"/>
              </a:lnSpc>
              <a:spcBef>
                <a:spcPts val="500"/>
              </a:spcBef>
              <a:spcAft>
                <a:spcPts val="0"/>
              </a:spcAft>
              <a:buSzPts val="2880"/>
              <a:buChar char="•"/>
              <a:defRPr/>
            </a:lvl9pPr>
          </a:lstStyle>
          <a:p/>
        </p:txBody>
      </p:sp>
      <p:sp>
        <p:nvSpPr>
          <p:cNvPr id="158" name="Google Shape;158;p27"/>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27"/>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27"/>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1pPr>
            <a:lvl2pPr indent="0" lvl="1"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2pPr>
            <a:lvl3pPr indent="0" lvl="2"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3pPr>
            <a:lvl4pPr indent="0" lvl="3"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4pPr>
            <a:lvl5pPr indent="0" lvl="4"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5pPr>
            <a:lvl6pPr indent="0" lvl="5"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6pPr>
            <a:lvl7pPr indent="0" lvl="6"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7pPr>
            <a:lvl8pPr indent="0" lvl="7"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8pPr>
            <a:lvl9pPr indent="0" lvl="8"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32" name="Shape 32"/>
        <p:cNvGrpSpPr/>
        <p:nvPr/>
      </p:nvGrpSpPr>
      <p:grpSpPr>
        <a:xfrm>
          <a:off x="0" y="0"/>
          <a:ext cx="0" cy="0"/>
          <a:chOff x="0" y="0"/>
          <a:chExt cx="0" cy="0"/>
        </a:xfrm>
      </p:grpSpPr>
      <p:sp>
        <p:nvSpPr>
          <p:cNvPr id="33" name="Google Shape;33;p10"/>
          <p:cNvSpPr txBox="1"/>
          <p:nvPr>
            <p:ph type="title"/>
          </p:nvPr>
        </p:nvSpPr>
        <p:spPr>
          <a:xfrm>
            <a:off x="685801" y="685800"/>
            <a:ext cx="10396800" cy="1152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0"/>
          <p:cNvSpPr txBox="1"/>
          <p:nvPr>
            <p:ph idx="1" type="body"/>
          </p:nvPr>
        </p:nvSpPr>
        <p:spPr>
          <a:xfrm>
            <a:off x="685800" y="2063396"/>
            <a:ext cx="10396883" cy="3311189"/>
          </a:xfrm>
          <a:prstGeom prst="rect">
            <a:avLst/>
          </a:prstGeom>
          <a:noFill/>
          <a:ln>
            <a:noFill/>
          </a:ln>
        </p:spPr>
        <p:txBody>
          <a:bodyPr anchorCtr="0" anchor="ctr" bIns="45700" lIns="91425" spcFirstLastPara="1" rIns="91425" wrap="square" tIns="45700">
            <a:normAutofit/>
          </a:bodyPr>
          <a:lstStyle>
            <a:lvl1pPr indent="-411480" lvl="0" marL="457200" algn="l">
              <a:lnSpc>
                <a:spcPct val="120000"/>
              </a:lnSpc>
              <a:spcBef>
                <a:spcPts val="1000"/>
              </a:spcBef>
              <a:spcAft>
                <a:spcPts val="0"/>
              </a:spcAft>
              <a:buSzPts val="2880"/>
              <a:buChar char="•"/>
              <a:defRPr/>
            </a:lvl1pPr>
            <a:lvl2pPr indent="-411480" lvl="1" marL="914400" algn="l">
              <a:lnSpc>
                <a:spcPct val="120000"/>
              </a:lnSpc>
              <a:spcBef>
                <a:spcPts val="500"/>
              </a:spcBef>
              <a:spcAft>
                <a:spcPts val="0"/>
              </a:spcAft>
              <a:buSzPts val="2880"/>
              <a:buChar char="•"/>
              <a:defRPr/>
            </a:lvl2pPr>
            <a:lvl3pPr indent="-411480" lvl="2" marL="1371600" algn="l">
              <a:lnSpc>
                <a:spcPct val="120000"/>
              </a:lnSpc>
              <a:spcBef>
                <a:spcPts val="500"/>
              </a:spcBef>
              <a:spcAft>
                <a:spcPts val="0"/>
              </a:spcAft>
              <a:buSzPts val="2880"/>
              <a:buChar char="•"/>
              <a:defRPr/>
            </a:lvl3pPr>
            <a:lvl4pPr indent="-411480" lvl="3" marL="1828800" algn="l">
              <a:lnSpc>
                <a:spcPct val="120000"/>
              </a:lnSpc>
              <a:spcBef>
                <a:spcPts val="500"/>
              </a:spcBef>
              <a:spcAft>
                <a:spcPts val="0"/>
              </a:spcAft>
              <a:buSzPts val="2880"/>
              <a:buChar char="•"/>
              <a:defRPr/>
            </a:lvl4pPr>
            <a:lvl5pPr indent="-411479" lvl="4" marL="2286000" algn="l">
              <a:lnSpc>
                <a:spcPct val="120000"/>
              </a:lnSpc>
              <a:spcBef>
                <a:spcPts val="500"/>
              </a:spcBef>
              <a:spcAft>
                <a:spcPts val="0"/>
              </a:spcAft>
              <a:buSzPts val="2880"/>
              <a:buChar char="•"/>
              <a:defRPr/>
            </a:lvl5pPr>
            <a:lvl6pPr indent="-411479" lvl="5" marL="2743200" algn="l">
              <a:lnSpc>
                <a:spcPct val="120000"/>
              </a:lnSpc>
              <a:spcBef>
                <a:spcPts val="500"/>
              </a:spcBef>
              <a:spcAft>
                <a:spcPts val="0"/>
              </a:spcAft>
              <a:buSzPts val="2880"/>
              <a:buChar char="•"/>
              <a:defRPr/>
            </a:lvl6pPr>
            <a:lvl7pPr indent="-411479" lvl="6" marL="3200400" algn="l">
              <a:lnSpc>
                <a:spcPct val="120000"/>
              </a:lnSpc>
              <a:spcBef>
                <a:spcPts val="500"/>
              </a:spcBef>
              <a:spcAft>
                <a:spcPts val="0"/>
              </a:spcAft>
              <a:buSzPts val="2880"/>
              <a:buChar char="•"/>
              <a:defRPr/>
            </a:lvl7pPr>
            <a:lvl8pPr indent="-411479" lvl="7" marL="3657600" algn="l">
              <a:lnSpc>
                <a:spcPct val="120000"/>
              </a:lnSpc>
              <a:spcBef>
                <a:spcPts val="500"/>
              </a:spcBef>
              <a:spcAft>
                <a:spcPts val="0"/>
              </a:spcAft>
              <a:buSzPts val="2880"/>
              <a:buChar char="•"/>
              <a:defRPr/>
            </a:lvl8pPr>
            <a:lvl9pPr indent="-411479" lvl="8" marL="4114800" algn="l">
              <a:lnSpc>
                <a:spcPct val="120000"/>
              </a:lnSpc>
              <a:spcBef>
                <a:spcPts val="500"/>
              </a:spcBef>
              <a:spcAft>
                <a:spcPts val="0"/>
              </a:spcAft>
              <a:buSzPts val="2880"/>
              <a:buChar char="•"/>
              <a:defRPr/>
            </a:lvl9pPr>
          </a:lstStyle>
          <a:p/>
        </p:txBody>
      </p:sp>
      <p:sp>
        <p:nvSpPr>
          <p:cNvPr id="35" name="Google Shape;35;p10"/>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0"/>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0"/>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1pPr>
            <a:lvl2pPr indent="0" lvl="1"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2pPr>
            <a:lvl3pPr indent="0" lvl="2"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3pPr>
            <a:lvl4pPr indent="0" lvl="3"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4pPr>
            <a:lvl5pPr indent="0" lvl="4"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5pPr>
            <a:lvl6pPr indent="0" lvl="5"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6pPr>
            <a:lvl7pPr indent="0" lvl="6"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7pPr>
            <a:lvl8pPr indent="0" lvl="7"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8pPr>
            <a:lvl9pPr indent="0" lvl="8"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8" name="Shape 38"/>
        <p:cNvGrpSpPr/>
        <p:nvPr/>
      </p:nvGrpSpPr>
      <p:grpSpPr>
        <a:xfrm>
          <a:off x="0" y="0"/>
          <a:ext cx="0" cy="0"/>
          <a:chOff x="0" y="0"/>
          <a:chExt cx="0" cy="0"/>
        </a:xfrm>
      </p:grpSpPr>
      <p:sp>
        <p:nvSpPr>
          <p:cNvPr id="39" name="Google Shape;39;p11"/>
          <p:cNvSpPr txBox="1"/>
          <p:nvPr>
            <p:ph type="title"/>
          </p:nvPr>
        </p:nvSpPr>
        <p:spPr>
          <a:xfrm>
            <a:off x="1451206" y="1129513"/>
            <a:ext cx="5532328" cy="183058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Gill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1"/>
          <p:cNvSpPr/>
          <p:nvPr>
            <p:ph idx="2" type="pic"/>
          </p:nvPr>
        </p:nvSpPr>
        <p:spPr>
          <a:xfrm>
            <a:off x="8124389" y="1122542"/>
            <a:ext cx="2791171" cy="3866327"/>
          </a:xfrm>
          <a:prstGeom prst="rect">
            <a:avLst/>
          </a:prstGeom>
          <a:solidFill>
            <a:srgbClr val="D8D8D8"/>
          </a:solidFill>
          <a:ln>
            <a:noFill/>
          </a:ln>
        </p:spPr>
      </p:sp>
      <p:sp>
        <p:nvSpPr>
          <p:cNvPr id="41" name="Google Shape;41;p11"/>
          <p:cNvSpPr txBox="1"/>
          <p:nvPr>
            <p:ph idx="1" type="body"/>
          </p:nvPr>
        </p:nvSpPr>
        <p:spPr>
          <a:xfrm>
            <a:off x="1450329" y="3145992"/>
            <a:ext cx="5524404" cy="200374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1800"/>
              <a:buNone/>
              <a:defRPr sz="18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42" name="Google Shape;42;p11"/>
          <p:cNvSpPr txBox="1"/>
          <p:nvPr>
            <p:ph idx="10" type="dt"/>
          </p:nvPr>
        </p:nvSpPr>
        <p:spPr>
          <a:xfrm>
            <a:off x="1447382" y="5469856"/>
            <a:ext cx="5527351" cy="32012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5C0607"/>
              </a:buClr>
              <a:buSzPts val="1400"/>
              <a:buFont typeface="Impact"/>
              <a:buNone/>
              <a:defRPr/>
            </a:lvl1pPr>
            <a:lvl2pPr lvl="1" algn="l">
              <a:lnSpc>
                <a:spcPct val="100000"/>
              </a:lnSpc>
              <a:spcBef>
                <a:spcPts val="0"/>
              </a:spcBef>
              <a:spcAft>
                <a:spcPts val="0"/>
              </a:spcAft>
              <a:buClr>
                <a:schemeClr val="dk1"/>
              </a:buClr>
              <a:buSzPts val="1400"/>
              <a:buFont typeface="Impact"/>
              <a:buNone/>
              <a:defRPr/>
            </a:lvl2pPr>
            <a:lvl3pPr lvl="2" algn="l">
              <a:lnSpc>
                <a:spcPct val="100000"/>
              </a:lnSpc>
              <a:spcBef>
                <a:spcPts val="0"/>
              </a:spcBef>
              <a:spcAft>
                <a:spcPts val="0"/>
              </a:spcAft>
              <a:buClr>
                <a:schemeClr val="dk1"/>
              </a:buClr>
              <a:buSzPts val="1400"/>
              <a:buFont typeface="Impact"/>
              <a:buNone/>
              <a:defRPr/>
            </a:lvl3pPr>
            <a:lvl4pPr lvl="3" algn="l">
              <a:lnSpc>
                <a:spcPct val="100000"/>
              </a:lnSpc>
              <a:spcBef>
                <a:spcPts val="0"/>
              </a:spcBef>
              <a:spcAft>
                <a:spcPts val="0"/>
              </a:spcAft>
              <a:buClr>
                <a:schemeClr val="dk1"/>
              </a:buClr>
              <a:buSzPts val="1400"/>
              <a:buFont typeface="Impact"/>
              <a:buNone/>
              <a:defRPr/>
            </a:lvl4pPr>
            <a:lvl5pPr lvl="4" algn="l">
              <a:lnSpc>
                <a:spcPct val="100000"/>
              </a:lnSpc>
              <a:spcBef>
                <a:spcPts val="0"/>
              </a:spcBef>
              <a:spcAft>
                <a:spcPts val="0"/>
              </a:spcAft>
              <a:buClr>
                <a:schemeClr val="dk1"/>
              </a:buClr>
              <a:buSzPts val="1400"/>
              <a:buFont typeface="Impact"/>
              <a:buNone/>
              <a:defRPr/>
            </a:lvl5pPr>
            <a:lvl6pPr lvl="5" algn="l">
              <a:lnSpc>
                <a:spcPct val="100000"/>
              </a:lnSpc>
              <a:spcBef>
                <a:spcPts val="0"/>
              </a:spcBef>
              <a:spcAft>
                <a:spcPts val="0"/>
              </a:spcAft>
              <a:buClr>
                <a:schemeClr val="dk1"/>
              </a:buClr>
              <a:buSzPts val="1400"/>
              <a:buFont typeface="Impact"/>
              <a:buNone/>
              <a:defRPr/>
            </a:lvl6pPr>
            <a:lvl7pPr lvl="6" algn="l">
              <a:lnSpc>
                <a:spcPct val="100000"/>
              </a:lnSpc>
              <a:spcBef>
                <a:spcPts val="0"/>
              </a:spcBef>
              <a:spcAft>
                <a:spcPts val="0"/>
              </a:spcAft>
              <a:buClr>
                <a:schemeClr val="dk1"/>
              </a:buClr>
              <a:buSzPts val="1400"/>
              <a:buFont typeface="Impact"/>
              <a:buNone/>
              <a:defRPr/>
            </a:lvl7pPr>
            <a:lvl8pPr lvl="7" algn="l">
              <a:lnSpc>
                <a:spcPct val="100000"/>
              </a:lnSpc>
              <a:spcBef>
                <a:spcPts val="0"/>
              </a:spcBef>
              <a:spcAft>
                <a:spcPts val="0"/>
              </a:spcAft>
              <a:buClr>
                <a:schemeClr val="dk1"/>
              </a:buClr>
              <a:buSzPts val="1400"/>
              <a:buFont typeface="Impact"/>
              <a:buNone/>
              <a:defRPr/>
            </a:lvl8pPr>
            <a:lvl9pPr lvl="8" algn="l">
              <a:lnSpc>
                <a:spcPct val="100000"/>
              </a:lnSpc>
              <a:spcBef>
                <a:spcPts val="0"/>
              </a:spcBef>
              <a:spcAft>
                <a:spcPts val="0"/>
              </a:spcAft>
              <a:buClr>
                <a:schemeClr val="dk1"/>
              </a:buClr>
              <a:buSzPts val="1400"/>
              <a:buFont typeface="Impact"/>
              <a:buNone/>
              <a:defRPr/>
            </a:lvl9pPr>
          </a:lstStyle>
          <a:p/>
        </p:txBody>
      </p:sp>
      <p:sp>
        <p:nvSpPr>
          <p:cNvPr id="43" name="Google Shape;43;p11"/>
          <p:cNvSpPr txBox="1"/>
          <p:nvPr>
            <p:ph idx="11" type="ftr"/>
          </p:nvPr>
        </p:nvSpPr>
        <p:spPr>
          <a:xfrm>
            <a:off x="1447382" y="318640"/>
            <a:ext cx="5541004" cy="32093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5C0607"/>
              </a:buClr>
              <a:buSzPts val="1400"/>
              <a:buFont typeface="Impact"/>
              <a:buNone/>
              <a:defRPr/>
            </a:lvl1pPr>
            <a:lvl2pPr lvl="1" algn="l">
              <a:lnSpc>
                <a:spcPct val="100000"/>
              </a:lnSpc>
              <a:spcBef>
                <a:spcPts val="0"/>
              </a:spcBef>
              <a:spcAft>
                <a:spcPts val="0"/>
              </a:spcAft>
              <a:buClr>
                <a:schemeClr val="dk1"/>
              </a:buClr>
              <a:buSzPts val="1400"/>
              <a:buFont typeface="Impact"/>
              <a:buNone/>
              <a:defRPr/>
            </a:lvl2pPr>
            <a:lvl3pPr lvl="2" algn="l">
              <a:lnSpc>
                <a:spcPct val="100000"/>
              </a:lnSpc>
              <a:spcBef>
                <a:spcPts val="0"/>
              </a:spcBef>
              <a:spcAft>
                <a:spcPts val="0"/>
              </a:spcAft>
              <a:buClr>
                <a:schemeClr val="dk1"/>
              </a:buClr>
              <a:buSzPts val="1400"/>
              <a:buFont typeface="Impact"/>
              <a:buNone/>
              <a:defRPr/>
            </a:lvl3pPr>
            <a:lvl4pPr lvl="3" algn="l">
              <a:lnSpc>
                <a:spcPct val="100000"/>
              </a:lnSpc>
              <a:spcBef>
                <a:spcPts val="0"/>
              </a:spcBef>
              <a:spcAft>
                <a:spcPts val="0"/>
              </a:spcAft>
              <a:buClr>
                <a:schemeClr val="dk1"/>
              </a:buClr>
              <a:buSzPts val="1400"/>
              <a:buFont typeface="Impact"/>
              <a:buNone/>
              <a:defRPr/>
            </a:lvl4pPr>
            <a:lvl5pPr lvl="4" algn="l">
              <a:lnSpc>
                <a:spcPct val="100000"/>
              </a:lnSpc>
              <a:spcBef>
                <a:spcPts val="0"/>
              </a:spcBef>
              <a:spcAft>
                <a:spcPts val="0"/>
              </a:spcAft>
              <a:buClr>
                <a:schemeClr val="dk1"/>
              </a:buClr>
              <a:buSzPts val="1400"/>
              <a:buFont typeface="Impact"/>
              <a:buNone/>
              <a:defRPr/>
            </a:lvl5pPr>
            <a:lvl6pPr lvl="5" algn="l">
              <a:lnSpc>
                <a:spcPct val="100000"/>
              </a:lnSpc>
              <a:spcBef>
                <a:spcPts val="0"/>
              </a:spcBef>
              <a:spcAft>
                <a:spcPts val="0"/>
              </a:spcAft>
              <a:buClr>
                <a:schemeClr val="dk1"/>
              </a:buClr>
              <a:buSzPts val="1400"/>
              <a:buFont typeface="Impact"/>
              <a:buNone/>
              <a:defRPr/>
            </a:lvl6pPr>
            <a:lvl7pPr lvl="6" algn="l">
              <a:lnSpc>
                <a:spcPct val="100000"/>
              </a:lnSpc>
              <a:spcBef>
                <a:spcPts val="0"/>
              </a:spcBef>
              <a:spcAft>
                <a:spcPts val="0"/>
              </a:spcAft>
              <a:buClr>
                <a:schemeClr val="dk1"/>
              </a:buClr>
              <a:buSzPts val="1400"/>
              <a:buFont typeface="Impact"/>
              <a:buNone/>
              <a:defRPr/>
            </a:lvl7pPr>
            <a:lvl8pPr lvl="7" algn="l">
              <a:lnSpc>
                <a:spcPct val="100000"/>
              </a:lnSpc>
              <a:spcBef>
                <a:spcPts val="0"/>
              </a:spcBef>
              <a:spcAft>
                <a:spcPts val="0"/>
              </a:spcAft>
              <a:buClr>
                <a:schemeClr val="dk1"/>
              </a:buClr>
              <a:buSzPts val="1400"/>
              <a:buFont typeface="Impact"/>
              <a:buNone/>
              <a:defRPr/>
            </a:lvl8pPr>
            <a:lvl9pPr lvl="8" algn="l">
              <a:lnSpc>
                <a:spcPct val="100000"/>
              </a:lnSpc>
              <a:spcBef>
                <a:spcPts val="0"/>
              </a:spcBef>
              <a:spcAft>
                <a:spcPts val="0"/>
              </a:spcAft>
              <a:buClr>
                <a:schemeClr val="dk1"/>
              </a:buClr>
              <a:buSzPts val="1400"/>
              <a:buFont typeface="Impact"/>
              <a:buNone/>
              <a:defRPr/>
            </a:lvl9pPr>
          </a:lstStyle>
          <a:p/>
        </p:txBody>
      </p:sp>
      <p:sp>
        <p:nvSpPr>
          <p:cNvPr id="44" name="Google Shape;44;p11"/>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accent1"/>
              </a:buClr>
              <a:buSzPts val="2800"/>
              <a:buFont typeface="Gill Sans"/>
              <a:buNone/>
              <a:defRPr b="0" i="0" sz="3200" u="none" cap="none" strike="noStrike">
                <a:solidFill>
                  <a:srgbClr val="5C0607"/>
                </a:solidFill>
                <a:latin typeface="Impact"/>
                <a:ea typeface="Impact"/>
                <a:cs typeface="Impact"/>
                <a:sym typeface="Impact"/>
              </a:defRPr>
            </a:lvl1pPr>
            <a:lvl2pPr indent="0" lvl="1" marL="0" marR="0" algn="r">
              <a:lnSpc>
                <a:spcPct val="100000"/>
              </a:lnSpc>
              <a:spcBef>
                <a:spcPts val="0"/>
              </a:spcBef>
              <a:spcAft>
                <a:spcPts val="0"/>
              </a:spcAft>
              <a:buClr>
                <a:schemeClr val="accent1"/>
              </a:buClr>
              <a:buSzPts val="2800"/>
              <a:buFont typeface="Gill Sans"/>
              <a:buNone/>
              <a:defRPr b="0" i="0" sz="3200" u="none" cap="none" strike="noStrike">
                <a:solidFill>
                  <a:srgbClr val="5C0607"/>
                </a:solidFill>
                <a:latin typeface="Impact"/>
                <a:ea typeface="Impact"/>
                <a:cs typeface="Impact"/>
                <a:sym typeface="Impact"/>
              </a:defRPr>
            </a:lvl2pPr>
            <a:lvl3pPr indent="0" lvl="2" marL="0" marR="0" algn="r">
              <a:lnSpc>
                <a:spcPct val="100000"/>
              </a:lnSpc>
              <a:spcBef>
                <a:spcPts val="0"/>
              </a:spcBef>
              <a:spcAft>
                <a:spcPts val="0"/>
              </a:spcAft>
              <a:buClr>
                <a:schemeClr val="accent1"/>
              </a:buClr>
              <a:buSzPts val="2800"/>
              <a:buFont typeface="Gill Sans"/>
              <a:buNone/>
              <a:defRPr b="0" i="0" sz="3200" u="none" cap="none" strike="noStrike">
                <a:solidFill>
                  <a:srgbClr val="5C0607"/>
                </a:solidFill>
                <a:latin typeface="Impact"/>
                <a:ea typeface="Impact"/>
                <a:cs typeface="Impact"/>
                <a:sym typeface="Impact"/>
              </a:defRPr>
            </a:lvl3pPr>
            <a:lvl4pPr indent="0" lvl="3" marL="0" marR="0" algn="r">
              <a:lnSpc>
                <a:spcPct val="100000"/>
              </a:lnSpc>
              <a:spcBef>
                <a:spcPts val="0"/>
              </a:spcBef>
              <a:spcAft>
                <a:spcPts val="0"/>
              </a:spcAft>
              <a:buClr>
                <a:schemeClr val="accent1"/>
              </a:buClr>
              <a:buSzPts val="2800"/>
              <a:buFont typeface="Gill Sans"/>
              <a:buNone/>
              <a:defRPr b="0" i="0" sz="3200" u="none" cap="none" strike="noStrike">
                <a:solidFill>
                  <a:srgbClr val="5C0607"/>
                </a:solidFill>
                <a:latin typeface="Impact"/>
                <a:ea typeface="Impact"/>
                <a:cs typeface="Impact"/>
                <a:sym typeface="Impact"/>
              </a:defRPr>
            </a:lvl4pPr>
            <a:lvl5pPr indent="0" lvl="4" marL="0" marR="0" algn="r">
              <a:lnSpc>
                <a:spcPct val="100000"/>
              </a:lnSpc>
              <a:spcBef>
                <a:spcPts val="0"/>
              </a:spcBef>
              <a:spcAft>
                <a:spcPts val="0"/>
              </a:spcAft>
              <a:buClr>
                <a:schemeClr val="accent1"/>
              </a:buClr>
              <a:buSzPts val="2800"/>
              <a:buFont typeface="Gill Sans"/>
              <a:buNone/>
              <a:defRPr b="0" i="0" sz="3200" u="none" cap="none" strike="noStrike">
                <a:solidFill>
                  <a:srgbClr val="5C0607"/>
                </a:solidFill>
                <a:latin typeface="Impact"/>
                <a:ea typeface="Impact"/>
                <a:cs typeface="Impact"/>
                <a:sym typeface="Impact"/>
              </a:defRPr>
            </a:lvl5pPr>
            <a:lvl6pPr indent="0" lvl="5" marL="0" marR="0" algn="r">
              <a:lnSpc>
                <a:spcPct val="100000"/>
              </a:lnSpc>
              <a:spcBef>
                <a:spcPts val="0"/>
              </a:spcBef>
              <a:spcAft>
                <a:spcPts val="0"/>
              </a:spcAft>
              <a:buClr>
                <a:schemeClr val="accent1"/>
              </a:buClr>
              <a:buSzPts val="2800"/>
              <a:buFont typeface="Gill Sans"/>
              <a:buNone/>
              <a:defRPr b="0" i="0" sz="3200" u="none" cap="none" strike="noStrike">
                <a:solidFill>
                  <a:srgbClr val="5C0607"/>
                </a:solidFill>
                <a:latin typeface="Impact"/>
                <a:ea typeface="Impact"/>
                <a:cs typeface="Impact"/>
                <a:sym typeface="Impact"/>
              </a:defRPr>
            </a:lvl6pPr>
            <a:lvl7pPr indent="0" lvl="6" marL="0" marR="0" algn="r">
              <a:lnSpc>
                <a:spcPct val="100000"/>
              </a:lnSpc>
              <a:spcBef>
                <a:spcPts val="0"/>
              </a:spcBef>
              <a:spcAft>
                <a:spcPts val="0"/>
              </a:spcAft>
              <a:buClr>
                <a:schemeClr val="accent1"/>
              </a:buClr>
              <a:buSzPts val="2800"/>
              <a:buFont typeface="Gill Sans"/>
              <a:buNone/>
              <a:defRPr b="0" i="0" sz="3200" u="none" cap="none" strike="noStrike">
                <a:solidFill>
                  <a:srgbClr val="5C0607"/>
                </a:solidFill>
                <a:latin typeface="Impact"/>
                <a:ea typeface="Impact"/>
                <a:cs typeface="Impact"/>
                <a:sym typeface="Impact"/>
              </a:defRPr>
            </a:lvl7pPr>
            <a:lvl8pPr indent="0" lvl="7" marL="0" marR="0" algn="r">
              <a:lnSpc>
                <a:spcPct val="100000"/>
              </a:lnSpc>
              <a:spcBef>
                <a:spcPts val="0"/>
              </a:spcBef>
              <a:spcAft>
                <a:spcPts val="0"/>
              </a:spcAft>
              <a:buClr>
                <a:schemeClr val="accent1"/>
              </a:buClr>
              <a:buSzPts val="2800"/>
              <a:buFont typeface="Gill Sans"/>
              <a:buNone/>
              <a:defRPr b="0" i="0" sz="3200" u="none" cap="none" strike="noStrike">
                <a:solidFill>
                  <a:srgbClr val="5C0607"/>
                </a:solidFill>
                <a:latin typeface="Impact"/>
                <a:ea typeface="Impact"/>
                <a:cs typeface="Impact"/>
                <a:sym typeface="Impact"/>
              </a:defRPr>
            </a:lvl8pPr>
            <a:lvl9pPr indent="0" lvl="8" marL="0" marR="0" algn="r">
              <a:lnSpc>
                <a:spcPct val="100000"/>
              </a:lnSpc>
              <a:spcBef>
                <a:spcPts val="0"/>
              </a:spcBef>
              <a:spcAft>
                <a:spcPts val="0"/>
              </a:spcAft>
              <a:buClr>
                <a:schemeClr val="accent1"/>
              </a:buClr>
              <a:buSzPts val="2800"/>
              <a:buFont typeface="Gill Sans"/>
              <a:buNone/>
              <a:defRPr b="0" i="0" sz="3200" u="none" cap="none" strike="noStrike">
                <a:solidFill>
                  <a:srgbClr val="5C0607"/>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 name="Shape 45"/>
        <p:cNvGrpSpPr/>
        <p:nvPr/>
      </p:nvGrpSpPr>
      <p:grpSpPr>
        <a:xfrm>
          <a:off x="0" y="0"/>
          <a:ext cx="0" cy="0"/>
          <a:chOff x="0" y="0"/>
          <a:chExt cx="0" cy="0"/>
        </a:xfrm>
      </p:grpSpPr>
      <p:sp>
        <p:nvSpPr>
          <p:cNvPr id="46" name="Google Shape;46;p15"/>
          <p:cNvSpPr txBox="1"/>
          <p:nvPr>
            <p:ph type="title"/>
          </p:nvPr>
        </p:nvSpPr>
        <p:spPr>
          <a:xfrm>
            <a:off x="685801" y="685800"/>
            <a:ext cx="10396882" cy="115814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5"/>
          <p:cNvSpPr txBox="1"/>
          <p:nvPr>
            <p:ph idx="1" type="body"/>
          </p:nvPr>
        </p:nvSpPr>
        <p:spPr>
          <a:xfrm>
            <a:off x="685800" y="2063396"/>
            <a:ext cx="5088714" cy="3311189"/>
          </a:xfrm>
          <a:prstGeom prst="rect">
            <a:avLst/>
          </a:prstGeom>
          <a:noFill/>
          <a:ln>
            <a:noFill/>
          </a:ln>
        </p:spPr>
        <p:txBody>
          <a:bodyPr anchorCtr="0" anchor="t" bIns="45700" lIns="91425" spcFirstLastPara="1" rIns="91425" wrap="square" tIns="45700">
            <a:normAutofit/>
          </a:bodyPr>
          <a:lstStyle>
            <a:lvl1pPr indent="-411480" lvl="0" marL="457200" algn="l">
              <a:lnSpc>
                <a:spcPct val="120000"/>
              </a:lnSpc>
              <a:spcBef>
                <a:spcPts val="1000"/>
              </a:spcBef>
              <a:spcAft>
                <a:spcPts val="0"/>
              </a:spcAft>
              <a:buSzPts val="2880"/>
              <a:buChar char="•"/>
              <a:defRPr/>
            </a:lvl1pPr>
            <a:lvl2pPr indent="-411480" lvl="1" marL="914400" algn="l">
              <a:lnSpc>
                <a:spcPct val="120000"/>
              </a:lnSpc>
              <a:spcBef>
                <a:spcPts val="500"/>
              </a:spcBef>
              <a:spcAft>
                <a:spcPts val="0"/>
              </a:spcAft>
              <a:buSzPts val="2880"/>
              <a:buChar char="•"/>
              <a:defRPr/>
            </a:lvl2pPr>
            <a:lvl3pPr indent="-411480" lvl="2" marL="1371600" algn="l">
              <a:lnSpc>
                <a:spcPct val="120000"/>
              </a:lnSpc>
              <a:spcBef>
                <a:spcPts val="500"/>
              </a:spcBef>
              <a:spcAft>
                <a:spcPts val="0"/>
              </a:spcAft>
              <a:buSzPts val="2880"/>
              <a:buChar char="•"/>
              <a:defRPr/>
            </a:lvl3pPr>
            <a:lvl4pPr indent="-411480" lvl="3" marL="1828800" algn="l">
              <a:lnSpc>
                <a:spcPct val="120000"/>
              </a:lnSpc>
              <a:spcBef>
                <a:spcPts val="500"/>
              </a:spcBef>
              <a:spcAft>
                <a:spcPts val="0"/>
              </a:spcAft>
              <a:buSzPts val="2880"/>
              <a:buChar char="•"/>
              <a:defRPr/>
            </a:lvl4pPr>
            <a:lvl5pPr indent="-411479" lvl="4" marL="2286000" algn="l">
              <a:lnSpc>
                <a:spcPct val="120000"/>
              </a:lnSpc>
              <a:spcBef>
                <a:spcPts val="500"/>
              </a:spcBef>
              <a:spcAft>
                <a:spcPts val="0"/>
              </a:spcAft>
              <a:buSzPts val="2880"/>
              <a:buChar char="•"/>
              <a:defRPr/>
            </a:lvl5pPr>
            <a:lvl6pPr indent="-411479" lvl="5" marL="2743200" algn="l">
              <a:lnSpc>
                <a:spcPct val="120000"/>
              </a:lnSpc>
              <a:spcBef>
                <a:spcPts val="500"/>
              </a:spcBef>
              <a:spcAft>
                <a:spcPts val="0"/>
              </a:spcAft>
              <a:buSzPts val="2880"/>
              <a:buChar char="•"/>
              <a:defRPr/>
            </a:lvl6pPr>
            <a:lvl7pPr indent="-411479" lvl="6" marL="3200400" algn="l">
              <a:lnSpc>
                <a:spcPct val="120000"/>
              </a:lnSpc>
              <a:spcBef>
                <a:spcPts val="500"/>
              </a:spcBef>
              <a:spcAft>
                <a:spcPts val="0"/>
              </a:spcAft>
              <a:buSzPts val="2880"/>
              <a:buChar char="•"/>
              <a:defRPr/>
            </a:lvl7pPr>
            <a:lvl8pPr indent="-411479" lvl="7" marL="3657600" algn="l">
              <a:lnSpc>
                <a:spcPct val="120000"/>
              </a:lnSpc>
              <a:spcBef>
                <a:spcPts val="500"/>
              </a:spcBef>
              <a:spcAft>
                <a:spcPts val="0"/>
              </a:spcAft>
              <a:buSzPts val="2880"/>
              <a:buChar char="•"/>
              <a:defRPr/>
            </a:lvl8pPr>
            <a:lvl9pPr indent="-411479" lvl="8" marL="4114800" algn="l">
              <a:lnSpc>
                <a:spcPct val="120000"/>
              </a:lnSpc>
              <a:spcBef>
                <a:spcPts val="500"/>
              </a:spcBef>
              <a:spcAft>
                <a:spcPts val="0"/>
              </a:spcAft>
              <a:buSzPts val="2880"/>
              <a:buChar char="•"/>
              <a:defRPr/>
            </a:lvl9pPr>
          </a:lstStyle>
          <a:p/>
        </p:txBody>
      </p:sp>
      <p:sp>
        <p:nvSpPr>
          <p:cNvPr id="48" name="Google Shape;48;p15"/>
          <p:cNvSpPr txBox="1"/>
          <p:nvPr>
            <p:ph idx="2" type="body"/>
          </p:nvPr>
        </p:nvSpPr>
        <p:spPr>
          <a:xfrm>
            <a:off x="5993971" y="2063396"/>
            <a:ext cx="5086538" cy="3311189"/>
          </a:xfrm>
          <a:prstGeom prst="rect">
            <a:avLst/>
          </a:prstGeom>
          <a:noFill/>
          <a:ln>
            <a:noFill/>
          </a:ln>
        </p:spPr>
        <p:txBody>
          <a:bodyPr anchorCtr="0" anchor="t" bIns="45700" lIns="91425" spcFirstLastPara="1" rIns="91425" wrap="square" tIns="45700">
            <a:normAutofit/>
          </a:bodyPr>
          <a:lstStyle>
            <a:lvl1pPr indent="-411480" lvl="0" marL="457200" algn="l">
              <a:lnSpc>
                <a:spcPct val="120000"/>
              </a:lnSpc>
              <a:spcBef>
                <a:spcPts val="1000"/>
              </a:spcBef>
              <a:spcAft>
                <a:spcPts val="0"/>
              </a:spcAft>
              <a:buSzPts val="2880"/>
              <a:buChar char="•"/>
              <a:defRPr/>
            </a:lvl1pPr>
            <a:lvl2pPr indent="-411480" lvl="1" marL="914400" algn="l">
              <a:lnSpc>
                <a:spcPct val="120000"/>
              </a:lnSpc>
              <a:spcBef>
                <a:spcPts val="500"/>
              </a:spcBef>
              <a:spcAft>
                <a:spcPts val="0"/>
              </a:spcAft>
              <a:buSzPts val="2880"/>
              <a:buChar char="•"/>
              <a:defRPr/>
            </a:lvl2pPr>
            <a:lvl3pPr indent="-411480" lvl="2" marL="1371600" algn="l">
              <a:lnSpc>
                <a:spcPct val="120000"/>
              </a:lnSpc>
              <a:spcBef>
                <a:spcPts val="500"/>
              </a:spcBef>
              <a:spcAft>
                <a:spcPts val="0"/>
              </a:spcAft>
              <a:buSzPts val="2880"/>
              <a:buChar char="•"/>
              <a:defRPr/>
            </a:lvl3pPr>
            <a:lvl4pPr indent="-411480" lvl="3" marL="1828800" algn="l">
              <a:lnSpc>
                <a:spcPct val="120000"/>
              </a:lnSpc>
              <a:spcBef>
                <a:spcPts val="500"/>
              </a:spcBef>
              <a:spcAft>
                <a:spcPts val="0"/>
              </a:spcAft>
              <a:buSzPts val="2880"/>
              <a:buChar char="•"/>
              <a:defRPr/>
            </a:lvl4pPr>
            <a:lvl5pPr indent="-411479" lvl="4" marL="2286000" algn="l">
              <a:lnSpc>
                <a:spcPct val="120000"/>
              </a:lnSpc>
              <a:spcBef>
                <a:spcPts val="500"/>
              </a:spcBef>
              <a:spcAft>
                <a:spcPts val="0"/>
              </a:spcAft>
              <a:buSzPts val="2880"/>
              <a:buChar char="•"/>
              <a:defRPr/>
            </a:lvl5pPr>
            <a:lvl6pPr indent="-411479" lvl="5" marL="2743200" algn="l">
              <a:lnSpc>
                <a:spcPct val="120000"/>
              </a:lnSpc>
              <a:spcBef>
                <a:spcPts val="500"/>
              </a:spcBef>
              <a:spcAft>
                <a:spcPts val="0"/>
              </a:spcAft>
              <a:buSzPts val="2880"/>
              <a:buChar char="•"/>
              <a:defRPr/>
            </a:lvl6pPr>
            <a:lvl7pPr indent="-411479" lvl="6" marL="3200400" algn="l">
              <a:lnSpc>
                <a:spcPct val="120000"/>
              </a:lnSpc>
              <a:spcBef>
                <a:spcPts val="500"/>
              </a:spcBef>
              <a:spcAft>
                <a:spcPts val="0"/>
              </a:spcAft>
              <a:buSzPts val="2880"/>
              <a:buChar char="•"/>
              <a:defRPr/>
            </a:lvl7pPr>
            <a:lvl8pPr indent="-411479" lvl="7" marL="3657600" algn="l">
              <a:lnSpc>
                <a:spcPct val="120000"/>
              </a:lnSpc>
              <a:spcBef>
                <a:spcPts val="500"/>
              </a:spcBef>
              <a:spcAft>
                <a:spcPts val="0"/>
              </a:spcAft>
              <a:buSzPts val="2880"/>
              <a:buChar char="•"/>
              <a:defRPr/>
            </a:lvl8pPr>
            <a:lvl9pPr indent="-411479" lvl="8" marL="4114800" algn="l">
              <a:lnSpc>
                <a:spcPct val="120000"/>
              </a:lnSpc>
              <a:spcBef>
                <a:spcPts val="500"/>
              </a:spcBef>
              <a:spcAft>
                <a:spcPts val="0"/>
              </a:spcAft>
              <a:buSzPts val="2880"/>
              <a:buChar char="•"/>
              <a:defRPr/>
            </a:lvl9pPr>
          </a:lstStyle>
          <a:p/>
        </p:txBody>
      </p:sp>
      <p:sp>
        <p:nvSpPr>
          <p:cNvPr id="49" name="Google Shape;49;p15"/>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5"/>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5"/>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1pPr>
            <a:lvl2pPr indent="0" lvl="1"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2pPr>
            <a:lvl3pPr indent="0" lvl="2"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3pPr>
            <a:lvl4pPr indent="0" lvl="3"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4pPr>
            <a:lvl5pPr indent="0" lvl="4"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5pPr>
            <a:lvl6pPr indent="0" lvl="5"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6pPr>
            <a:lvl7pPr indent="0" lvl="6"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7pPr>
            <a:lvl8pPr indent="0" lvl="7"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8pPr>
            <a:lvl9pPr indent="0" lvl="8"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2"/>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2"/>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1pPr>
            <a:lvl2pPr indent="0" lvl="1"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2pPr>
            <a:lvl3pPr indent="0" lvl="2"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3pPr>
            <a:lvl4pPr indent="0" lvl="3"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4pPr>
            <a:lvl5pPr indent="0" lvl="4"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5pPr>
            <a:lvl6pPr indent="0" lvl="5"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6pPr>
            <a:lvl7pPr indent="0" lvl="6"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7pPr>
            <a:lvl8pPr indent="0" lvl="7"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8pPr>
            <a:lvl9pPr indent="0" lvl="8"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6" name="Shape 56"/>
        <p:cNvGrpSpPr/>
        <p:nvPr/>
      </p:nvGrpSpPr>
      <p:grpSpPr>
        <a:xfrm>
          <a:off x="0" y="0"/>
          <a:ext cx="0" cy="0"/>
          <a:chOff x="0" y="0"/>
          <a:chExt cx="0" cy="0"/>
        </a:xfrm>
      </p:grpSpPr>
      <p:sp>
        <p:nvSpPr>
          <p:cNvPr id="57" name="Google Shape;57;p13"/>
          <p:cNvSpPr txBox="1"/>
          <p:nvPr>
            <p:ph type="title"/>
          </p:nvPr>
        </p:nvSpPr>
        <p:spPr>
          <a:xfrm>
            <a:off x="685801" y="685800"/>
            <a:ext cx="10396882" cy="11519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3"/>
          <p:cNvSpPr txBox="1"/>
          <p:nvPr>
            <p:ph idx="1" type="body"/>
          </p:nvPr>
        </p:nvSpPr>
        <p:spPr>
          <a:xfrm>
            <a:off x="685800" y="2063396"/>
            <a:ext cx="10394707" cy="3311189"/>
          </a:xfrm>
          <a:prstGeom prst="rect">
            <a:avLst/>
          </a:prstGeom>
          <a:noFill/>
          <a:ln>
            <a:noFill/>
          </a:ln>
        </p:spPr>
        <p:txBody>
          <a:bodyPr anchorCtr="0" anchor="ctr" bIns="45700" lIns="91425" spcFirstLastPara="1" rIns="91425" wrap="square" tIns="45700">
            <a:normAutofit/>
          </a:bodyPr>
          <a:lstStyle>
            <a:lvl1pPr indent="-411480" lvl="0" marL="457200" algn="l">
              <a:lnSpc>
                <a:spcPct val="120000"/>
              </a:lnSpc>
              <a:spcBef>
                <a:spcPts val="1000"/>
              </a:spcBef>
              <a:spcAft>
                <a:spcPts val="0"/>
              </a:spcAft>
              <a:buSzPts val="2880"/>
              <a:buChar char="•"/>
              <a:defRPr/>
            </a:lvl1pPr>
            <a:lvl2pPr indent="-411480" lvl="1" marL="914400" algn="l">
              <a:lnSpc>
                <a:spcPct val="120000"/>
              </a:lnSpc>
              <a:spcBef>
                <a:spcPts val="500"/>
              </a:spcBef>
              <a:spcAft>
                <a:spcPts val="0"/>
              </a:spcAft>
              <a:buSzPts val="2880"/>
              <a:buChar char="•"/>
              <a:defRPr/>
            </a:lvl2pPr>
            <a:lvl3pPr indent="-411480" lvl="2" marL="1371600" algn="l">
              <a:lnSpc>
                <a:spcPct val="120000"/>
              </a:lnSpc>
              <a:spcBef>
                <a:spcPts val="500"/>
              </a:spcBef>
              <a:spcAft>
                <a:spcPts val="0"/>
              </a:spcAft>
              <a:buSzPts val="2880"/>
              <a:buChar char="•"/>
              <a:defRPr/>
            </a:lvl3pPr>
            <a:lvl4pPr indent="-411480" lvl="3" marL="1828800" algn="l">
              <a:lnSpc>
                <a:spcPct val="120000"/>
              </a:lnSpc>
              <a:spcBef>
                <a:spcPts val="500"/>
              </a:spcBef>
              <a:spcAft>
                <a:spcPts val="0"/>
              </a:spcAft>
              <a:buSzPts val="2880"/>
              <a:buChar char="•"/>
              <a:defRPr/>
            </a:lvl4pPr>
            <a:lvl5pPr indent="-411479" lvl="4" marL="2286000" algn="l">
              <a:lnSpc>
                <a:spcPct val="120000"/>
              </a:lnSpc>
              <a:spcBef>
                <a:spcPts val="500"/>
              </a:spcBef>
              <a:spcAft>
                <a:spcPts val="0"/>
              </a:spcAft>
              <a:buSzPts val="2880"/>
              <a:buChar char="•"/>
              <a:defRPr/>
            </a:lvl5pPr>
            <a:lvl6pPr indent="-411479" lvl="5" marL="2743200" algn="l">
              <a:lnSpc>
                <a:spcPct val="120000"/>
              </a:lnSpc>
              <a:spcBef>
                <a:spcPts val="500"/>
              </a:spcBef>
              <a:spcAft>
                <a:spcPts val="0"/>
              </a:spcAft>
              <a:buSzPts val="2880"/>
              <a:buChar char="•"/>
              <a:defRPr/>
            </a:lvl6pPr>
            <a:lvl7pPr indent="-411479" lvl="6" marL="3200400" algn="l">
              <a:lnSpc>
                <a:spcPct val="120000"/>
              </a:lnSpc>
              <a:spcBef>
                <a:spcPts val="500"/>
              </a:spcBef>
              <a:spcAft>
                <a:spcPts val="0"/>
              </a:spcAft>
              <a:buSzPts val="2880"/>
              <a:buChar char="•"/>
              <a:defRPr/>
            </a:lvl7pPr>
            <a:lvl8pPr indent="-411479" lvl="7" marL="3657600" algn="l">
              <a:lnSpc>
                <a:spcPct val="120000"/>
              </a:lnSpc>
              <a:spcBef>
                <a:spcPts val="500"/>
              </a:spcBef>
              <a:spcAft>
                <a:spcPts val="0"/>
              </a:spcAft>
              <a:buSzPts val="2880"/>
              <a:buChar char="•"/>
              <a:defRPr/>
            </a:lvl8pPr>
            <a:lvl9pPr indent="-411479" lvl="8" marL="4114800" algn="l">
              <a:lnSpc>
                <a:spcPct val="120000"/>
              </a:lnSpc>
              <a:spcBef>
                <a:spcPts val="500"/>
              </a:spcBef>
              <a:spcAft>
                <a:spcPts val="0"/>
              </a:spcAft>
              <a:buSzPts val="2880"/>
              <a:buChar char="•"/>
              <a:defRPr/>
            </a:lvl9pPr>
          </a:lstStyle>
          <a:p/>
        </p:txBody>
      </p:sp>
      <p:sp>
        <p:nvSpPr>
          <p:cNvPr id="59" name="Google Shape;59;p13"/>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3"/>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3"/>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1pPr>
            <a:lvl2pPr indent="0" lvl="1"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2pPr>
            <a:lvl3pPr indent="0" lvl="2"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3pPr>
            <a:lvl4pPr indent="0" lvl="3"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4pPr>
            <a:lvl5pPr indent="0" lvl="4"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5pPr>
            <a:lvl6pPr indent="0" lvl="5"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6pPr>
            <a:lvl7pPr indent="0" lvl="6"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7pPr>
            <a:lvl8pPr indent="0" lvl="7"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8pPr>
            <a:lvl9pPr indent="0" lvl="8"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 name="Shape 62"/>
        <p:cNvGrpSpPr/>
        <p:nvPr/>
      </p:nvGrpSpPr>
      <p:grpSpPr>
        <a:xfrm>
          <a:off x="0" y="0"/>
          <a:ext cx="0" cy="0"/>
          <a:chOff x="0" y="0"/>
          <a:chExt cx="0" cy="0"/>
        </a:xfrm>
      </p:grpSpPr>
      <p:sp>
        <p:nvSpPr>
          <p:cNvPr id="63" name="Google Shape;63;p14"/>
          <p:cNvSpPr txBox="1"/>
          <p:nvPr>
            <p:ph type="title"/>
          </p:nvPr>
        </p:nvSpPr>
        <p:spPr>
          <a:xfrm>
            <a:off x="685801" y="685800"/>
            <a:ext cx="10394707" cy="319348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5400"/>
              <a:buFont typeface="Impact"/>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4"/>
          <p:cNvSpPr txBox="1"/>
          <p:nvPr>
            <p:ph idx="1" type="body"/>
          </p:nvPr>
        </p:nvSpPr>
        <p:spPr>
          <a:xfrm>
            <a:off x="685801" y="3742267"/>
            <a:ext cx="10394707" cy="163961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3200"/>
              <a:buNone/>
              <a:defRPr sz="2000">
                <a:solidFill>
                  <a:srgbClr val="7F7F7F"/>
                </a:solidFill>
              </a:defRPr>
            </a:lvl1pPr>
            <a:lvl2pPr indent="-228600" lvl="1" marL="914400" algn="l">
              <a:lnSpc>
                <a:spcPct val="120000"/>
              </a:lnSpc>
              <a:spcBef>
                <a:spcPts val="500"/>
              </a:spcBef>
              <a:spcAft>
                <a:spcPts val="0"/>
              </a:spcAft>
              <a:buSzPts val="3200"/>
              <a:buNone/>
              <a:defRPr sz="2000">
                <a:solidFill>
                  <a:srgbClr val="888888"/>
                </a:solidFill>
              </a:defRPr>
            </a:lvl2pPr>
            <a:lvl3pPr indent="-228600" lvl="2" marL="1371600" algn="l">
              <a:lnSpc>
                <a:spcPct val="120000"/>
              </a:lnSpc>
              <a:spcBef>
                <a:spcPts val="500"/>
              </a:spcBef>
              <a:spcAft>
                <a:spcPts val="0"/>
              </a:spcAft>
              <a:buSzPts val="2880"/>
              <a:buNone/>
              <a:defRPr sz="1800">
                <a:solidFill>
                  <a:srgbClr val="888888"/>
                </a:solidFill>
              </a:defRPr>
            </a:lvl3pPr>
            <a:lvl4pPr indent="-228600" lvl="3" marL="1828800" algn="l">
              <a:lnSpc>
                <a:spcPct val="120000"/>
              </a:lnSpc>
              <a:spcBef>
                <a:spcPts val="500"/>
              </a:spcBef>
              <a:spcAft>
                <a:spcPts val="0"/>
              </a:spcAft>
              <a:buSzPts val="2560"/>
              <a:buNone/>
              <a:defRPr sz="1600">
                <a:solidFill>
                  <a:srgbClr val="888888"/>
                </a:solidFill>
              </a:defRPr>
            </a:lvl4pPr>
            <a:lvl5pPr indent="-228600" lvl="4" marL="2286000" algn="l">
              <a:lnSpc>
                <a:spcPct val="120000"/>
              </a:lnSpc>
              <a:spcBef>
                <a:spcPts val="500"/>
              </a:spcBef>
              <a:spcAft>
                <a:spcPts val="0"/>
              </a:spcAft>
              <a:buSzPts val="2560"/>
              <a:buNone/>
              <a:defRPr sz="1600">
                <a:solidFill>
                  <a:srgbClr val="888888"/>
                </a:solidFill>
              </a:defRPr>
            </a:lvl5pPr>
            <a:lvl6pPr indent="-228600" lvl="5" marL="2743200" algn="l">
              <a:lnSpc>
                <a:spcPct val="120000"/>
              </a:lnSpc>
              <a:spcBef>
                <a:spcPts val="500"/>
              </a:spcBef>
              <a:spcAft>
                <a:spcPts val="0"/>
              </a:spcAft>
              <a:buSzPts val="2560"/>
              <a:buNone/>
              <a:defRPr sz="1600">
                <a:solidFill>
                  <a:srgbClr val="888888"/>
                </a:solidFill>
              </a:defRPr>
            </a:lvl6pPr>
            <a:lvl7pPr indent="-228600" lvl="6" marL="3200400" algn="l">
              <a:lnSpc>
                <a:spcPct val="120000"/>
              </a:lnSpc>
              <a:spcBef>
                <a:spcPts val="500"/>
              </a:spcBef>
              <a:spcAft>
                <a:spcPts val="0"/>
              </a:spcAft>
              <a:buSzPts val="2560"/>
              <a:buNone/>
              <a:defRPr sz="1600">
                <a:solidFill>
                  <a:srgbClr val="888888"/>
                </a:solidFill>
              </a:defRPr>
            </a:lvl7pPr>
            <a:lvl8pPr indent="-228600" lvl="7" marL="3657600" algn="l">
              <a:lnSpc>
                <a:spcPct val="120000"/>
              </a:lnSpc>
              <a:spcBef>
                <a:spcPts val="500"/>
              </a:spcBef>
              <a:spcAft>
                <a:spcPts val="0"/>
              </a:spcAft>
              <a:buSzPts val="2560"/>
              <a:buNone/>
              <a:defRPr sz="1600">
                <a:solidFill>
                  <a:srgbClr val="888888"/>
                </a:solidFill>
              </a:defRPr>
            </a:lvl8pPr>
            <a:lvl9pPr indent="-228600" lvl="8" marL="4114800" algn="l">
              <a:lnSpc>
                <a:spcPct val="120000"/>
              </a:lnSpc>
              <a:spcBef>
                <a:spcPts val="500"/>
              </a:spcBef>
              <a:spcAft>
                <a:spcPts val="0"/>
              </a:spcAft>
              <a:buSzPts val="2560"/>
              <a:buNone/>
              <a:defRPr sz="1600">
                <a:solidFill>
                  <a:srgbClr val="888888"/>
                </a:solidFill>
              </a:defRPr>
            </a:lvl9pPr>
          </a:lstStyle>
          <a:p/>
        </p:txBody>
      </p:sp>
      <p:sp>
        <p:nvSpPr>
          <p:cNvPr id="65" name="Google Shape;65;p14"/>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4"/>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4"/>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1pPr>
            <a:lvl2pPr indent="0" lvl="1"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2pPr>
            <a:lvl3pPr indent="0" lvl="2"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3pPr>
            <a:lvl4pPr indent="0" lvl="3"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4pPr>
            <a:lvl5pPr indent="0" lvl="4"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5pPr>
            <a:lvl6pPr indent="0" lvl="5"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6pPr>
            <a:lvl7pPr indent="0" lvl="6"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7pPr>
            <a:lvl8pPr indent="0" lvl="7"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8pPr>
            <a:lvl9pPr indent="0" lvl="8"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8" name="Shape 68"/>
        <p:cNvGrpSpPr/>
        <p:nvPr/>
      </p:nvGrpSpPr>
      <p:grpSpPr>
        <a:xfrm>
          <a:off x="0" y="0"/>
          <a:ext cx="0" cy="0"/>
          <a:chOff x="0" y="0"/>
          <a:chExt cx="0" cy="0"/>
        </a:xfrm>
      </p:grpSpPr>
      <p:sp>
        <p:nvSpPr>
          <p:cNvPr id="69" name="Google Shape;69;p16"/>
          <p:cNvSpPr txBox="1"/>
          <p:nvPr>
            <p:ph type="title"/>
          </p:nvPr>
        </p:nvSpPr>
        <p:spPr>
          <a:xfrm>
            <a:off x="685801" y="685800"/>
            <a:ext cx="10394707" cy="115814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6"/>
          <p:cNvSpPr txBox="1"/>
          <p:nvPr>
            <p:ph idx="1" type="body"/>
          </p:nvPr>
        </p:nvSpPr>
        <p:spPr>
          <a:xfrm>
            <a:off x="918356" y="2063396"/>
            <a:ext cx="4856158" cy="67999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SzPts val="4160"/>
              <a:buNone/>
              <a:defRPr b="0" sz="2600">
                <a:solidFill>
                  <a:schemeClr val="accent1"/>
                </a:solidFill>
              </a:defRPr>
            </a:lvl1pPr>
            <a:lvl2pPr indent="-228600" lvl="1" marL="914400" algn="l">
              <a:lnSpc>
                <a:spcPct val="120000"/>
              </a:lnSpc>
              <a:spcBef>
                <a:spcPts val="500"/>
              </a:spcBef>
              <a:spcAft>
                <a:spcPts val="0"/>
              </a:spcAft>
              <a:buSzPts val="3200"/>
              <a:buNone/>
              <a:defRPr b="1" sz="2000"/>
            </a:lvl2pPr>
            <a:lvl3pPr indent="-228600" lvl="2" marL="1371600" algn="l">
              <a:lnSpc>
                <a:spcPct val="120000"/>
              </a:lnSpc>
              <a:spcBef>
                <a:spcPts val="500"/>
              </a:spcBef>
              <a:spcAft>
                <a:spcPts val="0"/>
              </a:spcAft>
              <a:buSzPts val="2880"/>
              <a:buNone/>
              <a:defRPr b="1" sz="1800"/>
            </a:lvl3pPr>
            <a:lvl4pPr indent="-228600" lvl="3" marL="1828800" algn="l">
              <a:lnSpc>
                <a:spcPct val="120000"/>
              </a:lnSpc>
              <a:spcBef>
                <a:spcPts val="500"/>
              </a:spcBef>
              <a:spcAft>
                <a:spcPts val="0"/>
              </a:spcAft>
              <a:buSzPts val="2560"/>
              <a:buNone/>
              <a:defRPr b="1" sz="1600"/>
            </a:lvl4pPr>
            <a:lvl5pPr indent="-228600" lvl="4" marL="2286000" algn="l">
              <a:lnSpc>
                <a:spcPct val="120000"/>
              </a:lnSpc>
              <a:spcBef>
                <a:spcPts val="500"/>
              </a:spcBef>
              <a:spcAft>
                <a:spcPts val="0"/>
              </a:spcAft>
              <a:buSzPts val="2560"/>
              <a:buNone/>
              <a:defRPr b="1" sz="1600"/>
            </a:lvl5pPr>
            <a:lvl6pPr indent="-228600" lvl="5" marL="2743200" algn="l">
              <a:lnSpc>
                <a:spcPct val="120000"/>
              </a:lnSpc>
              <a:spcBef>
                <a:spcPts val="500"/>
              </a:spcBef>
              <a:spcAft>
                <a:spcPts val="0"/>
              </a:spcAft>
              <a:buSzPts val="2560"/>
              <a:buNone/>
              <a:defRPr b="1" sz="1600"/>
            </a:lvl6pPr>
            <a:lvl7pPr indent="-228600" lvl="6" marL="3200400" algn="l">
              <a:lnSpc>
                <a:spcPct val="120000"/>
              </a:lnSpc>
              <a:spcBef>
                <a:spcPts val="500"/>
              </a:spcBef>
              <a:spcAft>
                <a:spcPts val="0"/>
              </a:spcAft>
              <a:buSzPts val="2560"/>
              <a:buNone/>
              <a:defRPr b="1" sz="1600"/>
            </a:lvl7pPr>
            <a:lvl8pPr indent="-228600" lvl="7" marL="3657600" algn="l">
              <a:lnSpc>
                <a:spcPct val="120000"/>
              </a:lnSpc>
              <a:spcBef>
                <a:spcPts val="500"/>
              </a:spcBef>
              <a:spcAft>
                <a:spcPts val="0"/>
              </a:spcAft>
              <a:buSzPts val="2560"/>
              <a:buNone/>
              <a:defRPr b="1" sz="1600"/>
            </a:lvl8pPr>
            <a:lvl9pPr indent="-228600" lvl="8" marL="4114800" algn="l">
              <a:lnSpc>
                <a:spcPct val="120000"/>
              </a:lnSpc>
              <a:spcBef>
                <a:spcPts val="500"/>
              </a:spcBef>
              <a:spcAft>
                <a:spcPts val="0"/>
              </a:spcAft>
              <a:buSzPts val="2560"/>
              <a:buNone/>
              <a:defRPr b="1" sz="1600"/>
            </a:lvl9pPr>
          </a:lstStyle>
          <a:p/>
        </p:txBody>
      </p:sp>
      <p:sp>
        <p:nvSpPr>
          <p:cNvPr id="71" name="Google Shape;71;p16"/>
          <p:cNvSpPr txBox="1"/>
          <p:nvPr>
            <p:ph idx="2" type="body"/>
          </p:nvPr>
        </p:nvSpPr>
        <p:spPr>
          <a:xfrm>
            <a:off x="685802" y="2861733"/>
            <a:ext cx="5088712" cy="2512852"/>
          </a:xfrm>
          <a:prstGeom prst="rect">
            <a:avLst/>
          </a:prstGeom>
          <a:noFill/>
          <a:ln>
            <a:noFill/>
          </a:ln>
        </p:spPr>
        <p:txBody>
          <a:bodyPr anchorCtr="0" anchor="t" bIns="45700" lIns="91425" spcFirstLastPara="1" rIns="91425" wrap="square" tIns="45700">
            <a:normAutofit/>
          </a:bodyPr>
          <a:lstStyle>
            <a:lvl1pPr indent="-411480" lvl="0" marL="457200" algn="l">
              <a:lnSpc>
                <a:spcPct val="120000"/>
              </a:lnSpc>
              <a:spcBef>
                <a:spcPts val="1000"/>
              </a:spcBef>
              <a:spcAft>
                <a:spcPts val="0"/>
              </a:spcAft>
              <a:buSzPts val="2880"/>
              <a:buChar char="•"/>
              <a:defRPr/>
            </a:lvl1pPr>
            <a:lvl2pPr indent="-411480" lvl="1" marL="914400" algn="l">
              <a:lnSpc>
                <a:spcPct val="120000"/>
              </a:lnSpc>
              <a:spcBef>
                <a:spcPts val="500"/>
              </a:spcBef>
              <a:spcAft>
                <a:spcPts val="0"/>
              </a:spcAft>
              <a:buSzPts val="2880"/>
              <a:buChar char="•"/>
              <a:defRPr/>
            </a:lvl2pPr>
            <a:lvl3pPr indent="-411480" lvl="2" marL="1371600" algn="l">
              <a:lnSpc>
                <a:spcPct val="120000"/>
              </a:lnSpc>
              <a:spcBef>
                <a:spcPts val="500"/>
              </a:spcBef>
              <a:spcAft>
                <a:spcPts val="0"/>
              </a:spcAft>
              <a:buSzPts val="2880"/>
              <a:buChar char="•"/>
              <a:defRPr/>
            </a:lvl3pPr>
            <a:lvl4pPr indent="-411480" lvl="3" marL="1828800" algn="l">
              <a:lnSpc>
                <a:spcPct val="120000"/>
              </a:lnSpc>
              <a:spcBef>
                <a:spcPts val="500"/>
              </a:spcBef>
              <a:spcAft>
                <a:spcPts val="0"/>
              </a:spcAft>
              <a:buSzPts val="2880"/>
              <a:buChar char="•"/>
              <a:defRPr/>
            </a:lvl4pPr>
            <a:lvl5pPr indent="-411479" lvl="4" marL="2286000" algn="l">
              <a:lnSpc>
                <a:spcPct val="120000"/>
              </a:lnSpc>
              <a:spcBef>
                <a:spcPts val="500"/>
              </a:spcBef>
              <a:spcAft>
                <a:spcPts val="0"/>
              </a:spcAft>
              <a:buSzPts val="2880"/>
              <a:buChar char="•"/>
              <a:defRPr/>
            </a:lvl5pPr>
            <a:lvl6pPr indent="-411479" lvl="5" marL="2743200" algn="l">
              <a:lnSpc>
                <a:spcPct val="120000"/>
              </a:lnSpc>
              <a:spcBef>
                <a:spcPts val="500"/>
              </a:spcBef>
              <a:spcAft>
                <a:spcPts val="0"/>
              </a:spcAft>
              <a:buSzPts val="2880"/>
              <a:buChar char="•"/>
              <a:defRPr/>
            </a:lvl6pPr>
            <a:lvl7pPr indent="-411479" lvl="6" marL="3200400" algn="l">
              <a:lnSpc>
                <a:spcPct val="120000"/>
              </a:lnSpc>
              <a:spcBef>
                <a:spcPts val="500"/>
              </a:spcBef>
              <a:spcAft>
                <a:spcPts val="0"/>
              </a:spcAft>
              <a:buSzPts val="2880"/>
              <a:buChar char="•"/>
              <a:defRPr/>
            </a:lvl7pPr>
            <a:lvl8pPr indent="-411479" lvl="7" marL="3657600" algn="l">
              <a:lnSpc>
                <a:spcPct val="120000"/>
              </a:lnSpc>
              <a:spcBef>
                <a:spcPts val="500"/>
              </a:spcBef>
              <a:spcAft>
                <a:spcPts val="0"/>
              </a:spcAft>
              <a:buSzPts val="2880"/>
              <a:buChar char="•"/>
              <a:defRPr/>
            </a:lvl8pPr>
            <a:lvl9pPr indent="-411479" lvl="8" marL="4114800" algn="l">
              <a:lnSpc>
                <a:spcPct val="120000"/>
              </a:lnSpc>
              <a:spcBef>
                <a:spcPts val="500"/>
              </a:spcBef>
              <a:spcAft>
                <a:spcPts val="0"/>
              </a:spcAft>
              <a:buSzPts val="2880"/>
              <a:buChar char="•"/>
              <a:defRPr/>
            </a:lvl9pPr>
          </a:lstStyle>
          <a:p/>
        </p:txBody>
      </p:sp>
      <p:sp>
        <p:nvSpPr>
          <p:cNvPr id="72" name="Google Shape;72;p16"/>
          <p:cNvSpPr txBox="1"/>
          <p:nvPr>
            <p:ph idx="3" type="body"/>
          </p:nvPr>
        </p:nvSpPr>
        <p:spPr>
          <a:xfrm>
            <a:off x="6218191" y="2063396"/>
            <a:ext cx="4864491" cy="67999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SzPts val="4160"/>
              <a:buNone/>
              <a:defRPr b="0" sz="2600">
                <a:solidFill>
                  <a:schemeClr val="accent1"/>
                </a:solidFill>
              </a:defRPr>
            </a:lvl1pPr>
            <a:lvl2pPr indent="-228600" lvl="1" marL="914400" algn="l">
              <a:lnSpc>
                <a:spcPct val="120000"/>
              </a:lnSpc>
              <a:spcBef>
                <a:spcPts val="500"/>
              </a:spcBef>
              <a:spcAft>
                <a:spcPts val="0"/>
              </a:spcAft>
              <a:buSzPts val="3200"/>
              <a:buNone/>
              <a:defRPr b="1" sz="2000"/>
            </a:lvl2pPr>
            <a:lvl3pPr indent="-228600" lvl="2" marL="1371600" algn="l">
              <a:lnSpc>
                <a:spcPct val="120000"/>
              </a:lnSpc>
              <a:spcBef>
                <a:spcPts val="500"/>
              </a:spcBef>
              <a:spcAft>
                <a:spcPts val="0"/>
              </a:spcAft>
              <a:buSzPts val="2880"/>
              <a:buNone/>
              <a:defRPr b="1" sz="1800"/>
            </a:lvl3pPr>
            <a:lvl4pPr indent="-228600" lvl="3" marL="1828800" algn="l">
              <a:lnSpc>
                <a:spcPct val="120000"/>
              </a:lnSpc>
              <a:spcBef>
                <a:spcPts val="500"/>
              </a:spcBef>
              <a:spcAft>
                <a:spcPts val="0"/>
              </a:spcAft>
              <a:buSzPts val="2560"/>
              <a:buNone/>
              <a:defRPr b="1" sz="1600"/>
            </a:lvl4pPr>
            <a:lvl5pPr indent="-228600" lvl="4" marL="2286000" algn="l">
              <a:lnSpc>
                <a:spcPct val="120000"/>
              </a:lnSpc>
              <a:spcBef>
                <a:spcPts val="500"/>
              </a:spcBef>
              <a:spcAft>
                <a:spcPts val="0"/>
              </a:spcAft>
              <a:buSzPts val="2560"/>
              <a:buNone/>
              <a:defRPr b="1" sz="1600"/>
            </a:lvl5pPr>
            <a:lvl6pPr indent="-228600" lvl="5" marL="2743200" algn="l">
              <a:lnSpc>
                <a:spcPct val="120000"/>
              </a:lnSpc>
              <a:spcBef>
                <a:spcPts val="500"/>
              </a:spcBef>
              <a:spcAft>
                <a:spcPts val="0"/>
              </a:spcAft>
              <a:buSzPts val="2560"/>
              <a:buNone/>
              <a:defRPr b="1" sz="1600"/>
            </a:lvl6pPr>
            <a:lvl7pPr indent="-228600" lvl="6" marL="3200400" algn="l">
              <a:lnSpc>
                <a:spcPct val="120000"/>
              </a:lnSpc>
              <a:spcBef>
                <a:spcPts val="500"/>
              </a:spcBef>
              <a:spcAft>
                <a:spcPts val="0"/>
              </a:spcAft>
              <a:buSzPts val="2560"/>
              <a:buNone/>
              <a:defRPr b="1" sz="1600"/>
            </a:lvl7pPr>
            <a:lvl8pPr indent="-228600" lvl="7" marL="3657600" algn="l">
              <a:lnSpc>
                <a:spcPct val="120000"/>
              </a:lnSpc>
              <a:spcBef>
                <a:spcPts val="500"/>
              </a:spcBef>
              <a:spcAft>
                <a:spcPts val="0"/>
              </a:spcAft>
              <a:buSzPts val="2560"/>
              <a:buNone/>
              <a:defRPr b="1" sz="1600"/>
            </a:lvl8pPr>
            <a:lvl9pPr indent="-228600" lvl="8" marL="4114800" algn="l">
              <a:lnSpc>
                <a:spcPct val="120000"/>
              </a:lnSpc>
              <a:spcBef>
                <a:spcPts val="500"/>
              </a:spcBef>
              <a:spcAft>
                <a:spcPts val="0"/>
              </a:spcAft>
              <a:buSzPts val="2560"/>
              <a:buNone/>
              <a:defRPr b="1" sz="1600"/>
            </a:lvl9pPr>
          </a:lstStyle>
          <a:p/>
        </p:txBody>
      </p:sp>
      <p:sp>
        <p:nvSpPr>
          <p:cNvPr id="73" name="Google Shape;73;p16"/>
          <p:cNvSpPr txBox="1"/>
          <p:nvPr>
            <p:ph idx="4" type="body"/>
          </p:nvPr>
        </p:nvSpPr>
        <p:spPr>
          <a:xfrm>
            <a:off x="5993969" y="2861733"/>
            <a:ext cx="5088713" cy="2512852"/>
          </a:xfrm>
          <a:prstGeom prst="rect">
            <a:avLst/>
          </a:prstGeom>
          <a:noFill/>
          <a:ln>
            <a:noFill/>
          </a:ln>
        </p:spPr>
        <p:txBody>
          <a:bodyPr anchorCtr="0" anchor="t" bIns="45700" lIns="91425" spcFirstLastPara="1" rIns="91425" wrap="square" tIns="45700">
            <a:normAutofit/>
          </a:bodyPr>
          <a:lstStyle>
            <a:lvl1pPr indent="-411480" lvl="0" marL="457200" algn="l">
              <a:lnSpc>
                <a:spcPct val="120000"/>
              </a:lnSpc>
              <a:spcBef>
                <a:spcPts val="1000"/>
              </a:spcBef>
              <a:spcAft>
                <a:spcPts val="0"/>
              </a:spcAft>
              <a:buSzPts val="2880"/>
              <a:buChar char="•"/>
              <a:defRPr/>
            </a:lvl1pPr>
            <a:lvl2pPr indent="-411480" lvl="1" marL="914400" algn="l">
              <a:lnSpc>
                <a:spcPct val="120000"/>
              </a:lnSpc>
              <a:spcBef>
                <a:spcPts val="500"/>
              </a:spcBef>
              <a:spcAft>
                <a:spcPts val="0"/>
              </a:spcAft>
              <a:buSzPts val="2880"/>
              <a:buChar char="•"/>
              <a:defRPr/>
            </a:lvl2pPr>
            <a:lvl3pPr indent="-411480" lvl="2" marL="1371600" algn="l">
              <a:lnSpc>
                <a:spcPct val="120000"/>
              </a:lnSpc>
              <a:spcBef>
                <a:spcPts val="500"/>
              </a:spcBef>
              <a:spcAft>
                <a:spcPts val="0"/>
              </a:spcAft>
              <a:buSzPts val="2880"/>
              <a:buChar char="•"/>
              <a:defRPr/>
            </a:lvl3pPr>
            <a:lvl4pPr indent="-411480" lvl="3" marL="1828800" algn="l">
              <a:lnSpc>
                <a:spcPct val="120000"/>
              </a:lnSpc>
              <a:spcBef>
                <a:spcPts val="500"/>
              </a:spcBef>
              <a:spcAft>
                <a:spcPts val="0"/>
              </a:spcAft>
              <a:buSzPts val="2880"/>
              <a:buChar char="•"/>
              <a:defRPr/>
            </a:lvl4pPr>
            <a:lvl5pPr indent="-411479" lvl="4" marL="2286000" algn="l">
              <a:lnSpc>
                <a:spcPct val="120000"/>
              </a:lnSpc>
              <a:spcBef>
                <a:spcPts val="500"/>
              </a:spcBef>
              <a:spcAft>
                <a:spcPts val="0"/>
              </a:spcAft>
              <a:buSzPts val="2880"/>
              <a:buChar char="•"/>
              <a:defRPr/>
            </a:lvl5pPr>
            <a:lvl6pPr indent="-411479" lvl="5" marL="2743200" algn="l">
              <a:lnSpc>
                <a:spcPct val="120000"/>
              </a:lnSpc>
              <a:spcBef>
                <a:spcPts val="500"/>
              </a:spcBef>
              <a:spcAft>
                <a:spcPts val="0"/>
              </a:spcAft>
              <a:buSzPts val="2880"/>
              <a:buChar char="•"/>
              <a:defRPr/>
            </a:lvl6pPr>
            <a:lvl7pPr indent="-411479" lvl="6" marL="3200400" algn="l">
              <a:lnSpc>
                <a:spcPct val="120000"/>
              </a:lnSpc>
              <a:spcBef>
                <a:spcPts val="500"/>
              </a:spcBef>
              <a:spcAft>
                <a:spcPts val="0"/>
              </a:spcAft>
              <a:buSzPts val="2880"/>
              <a:buChar char="•"/>
              <a:defRPr/>
            </a:lvl7pPr>
            <a:lvl8pPr indent="-411479" lvl="7" marL="3657600" algn="l">
              <a:lnSpc>
                <a:spcPct val="120000"/>
              </a:lnSpc>
              <a:spcBef>
                <a:spcPts val="500"/>
              </a:spcBef>
              <a:spcAft>
                <a:spcPts val="0"/>
              </a:spcAft>
              <a:buSzPts val="2880"/>
              <a:buChar char="•"/>
              <a:defRPr/>
            </a:lvl8pPr>
            <a:lvl9pPr indent="-411479" lvl="8" marL="4114800" algn="l">
              <a:lnSpc>
                <a:spcPct val="120000"/>
              </a:lnSpc>
              <a:spcBef>
                <a:spcPts val="500"/>
              </a:spcBef>
              <a:spcAft>
                <a:spcPts val="0"/>
              </a:spcAft>
              <a:buSzPts val="2880"/>
              <a:buChar char="•"/>
              <a:defRPr/>
            </a:lvl9pPr>
          </a:lstStyle>
          <a:p/>
        </p:txBody>
      </p:sp>
      <p:sp>
        <p:nvSpPr>
          <p:cNvPr id="74" name="Google Shape;74;p16"/>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6"/>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6"/>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1pPr>
            <a:lvl2pPr indent="0" lvl="1"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2pPr>
            <a:lvl3pPr indent="0" lvl="2"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3pPr>
            <a:lvl4pPr indent="0" lvl="3"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4pPr>
            <a:lvl5pPr indent="0" lvl="4"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5pPr>
            <a:lvl6pPr indent="0" lvl="5"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6pPr>
            <a:lvl7pPr indent="0" lvl="6"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7pPr>
            <a:lvl8pPr indent="0" lvl="7"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8pPr>
            <a:lvl9pPr indent="0" lvl="8"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7" name="Shape 77"/>
        <p:cNvGrpSpPr/>
        <p:nvPr/>
      </p:nvGrpSpPr>
      <p:grpSpPr>
        <a:xfrm>
          <a:off x="0" y="0"/>
          <a:ext cx="0" cy="0"/>
          <a:chOff x="0" y="0"/>
          <a:chExt cx="0" cy="0"/>
        </a:xfrm>
      </p:grpSpPr>
      <p:sp>
        <p:nvSpPr>
          <p:cNvPr id="78" name="Google Shape;78;p17"/>
          <p:cNvSpPr txBox="1"/>
          <p:nvPr>
            <p:ph type="title"/>
          </p:nvPr>
        </p:nvSpPr>
        <p:spPr>
          <a:xfrm>
            <a:off x="685801" y="685800"/>
            <a:ext cx="10396882" cy="11519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7"/>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7"/>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7"/>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1pPr>
            <a:lvl2pPr indent="0" lvl="1"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2pPr>
            <a:lvl3pPr indent="0" lvl="2"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3pPr>
            <a:lvl4pPr indent="0" lvl="3"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4pPr>
            <a:lvl5pPr indent="0" lvl="4"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5pPr>
            <a:lvl6pPr indent="0" lvl="5"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6pPr>
            <a:lvl7pPr indent="0" lvl="6"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7pPr>
            <a:lvl8pPr indent="0" lvl="7"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8pPr>
            <a:lvl9pPr indent="0" lvl="8" marL="0" marR="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8.xml"/><Relationship Id="rId11" Type="http://schemas.openxmlformats.org/officeDocument/2006/relationships/slideLayout" Target="../slideLayouts/slideLayout9.xml"/><Relationship Id="rId22" Type="http://schemas.openxmlformats.org/officeDocument/2006/relationships/theme" Target="../theme/theme2.xml"/><Relationship Id="rId10" Type="http://schemas.openxmlformats.org/officeDocument/2006/relationships/slideLayout" Target="../slideLayouts/slideLayout8.xml"/><Relationship Id="rId21" Type="http://schemas.openxmlformats.org/officeDocument/2006/relationships/slideLayout" Target="../slideLayouts/slideLayout19.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image" Target="../media/image4.jp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slideLayout" Target="../slideLayouts/slideLayout17.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pic>
        <p:nvPicPr>
          <p:cNvPr descr="Brickwork-HD-R1a.jpg" id="10" name="Google Shape;10;p8"/>
          <p:cNvPicPr preferRelativeResize="0"/>
          <p:nvPr/>
        </p:nvPicPr>
        <p:blipFill rotWithShape="1">
          <a:blip r:embed="rId2">
            <a:alphaModFix/>
          </a:blip>
          <a:srcRect b="0" l="0" r="0" t="0"/>
          <a:stretch/>
        </p:blipFill>
        <p:spPr>
          <a:xfrm>
            <a:off x="0" y="0"/>
            <a:ext cx="12192000" cy="6858000"/>
          </a:xfrm>
          <a:prstGeom prst="rect">
            <a:avLst/>
          </a:prstGeom>
          <a:noFill/>
          <a:ln>
            <a:noFill/>
          </a:ln>
        </p:spPr>
      </p:pic>
      <p:grpSp>
        <p:nvGrpSpPr>
          <p:cNvPr id="11" name="Google Shape;11;p8"/>
          <p:cNvGrpSpPr/>
          <p:nvPr/>
        </p:nvGrpSpPr>
        <p:grpSpPr>
          <a:xfrm>
            <a:off x="-25397" y="0"/>
            <a:ext cx="12005350" cy="6644081"/>
            <a:chOff x="-25397" y="0"/>
            <a:chExt cx="12005350" cy="6644081"/>
          </a:xfrm>
        </p:grpSpPr>
        <p:sp>
          <p:nvSpPr>
            <p:cNvPr id="12" name="Google Shape;12;p8"/>
            <p:cNvSpPr/>
            <p:nvPr/>
          </p:nvSpPr>
          <p:spPr>
            <a:xfrm>
              <a:off x="1" y="0"/>
              <a:ext cx="11979952" cy="6644081"/>
            </a:xfrm>
            <a:prstGeom prst="rect">
              <a:avLst/>
            </a:prstGeom>
            <a:blipFill rotWithShape="1">
              <a:blip r:embed="rId1">
                <a:alphaModFix/>
              </a:blip>
              <a:stretch>
                <a:fillRect b="0" l="0" r="0" t="0"/>
              </a:stretch>
            </a:blipFill>
            <a:ln>
              <a:noFill/>
            </a:ln>
            <a:effectLst>
              <a:outerShdw blurRad="98425" rotWithShape="0" algn="tl" dir="4380000" dist="76200">
                <a:srgbClr val="000000">
                  <a:alpha val="67058"/>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8"/>
            <p:cNvSpPr/>
            <p:nvPr/>
          </p:nvSpPr>
          <p:spPr>
            <a:xfrm>
              <a:off x="-25397" y="0"/>
              <a:ext cx="11773291" cy="6419514"/>
            </a:xfrm>
            <a:custGeom>
              <a:rect b="b" l="l" r="r" t="t"/>
              <a:pathLst>
                <a:path extrusionOk="0" h="6419514" w="11773291">
                  <a:moveTo>
                    <a:pt x="11750059" y="0"/>
                  </a:moveTo>
                  <a:lnTo>
                    <a:pt x="11773291" y="6419514"/>
                  </a:lnTo>
                  <a:lnTo>
                    <a:pt x="0" y="6411047"/>
                  </a:lnTo>
                </a:path>
              </a:pathLst>
            </a:custGeom>
            <a:noFill/>
            <a:ln cap="flat" cmpd="sng" w="82550">
              <a:solidFill>
                <a:srgbClr val="7F7F7F"/>
              </a:solidFill>
              <a:prstDash val="solid"/>
              <a:miter lim="800000"/>
              <a:headEnd len="sm" w="sm" type="none"/>
              <a:tailEnd len="sm" w="sm" type="none"/>
            </a:ln>
          </p:spPr>
        </p:sp>
        <p:sp>
          <p:nvSpPr>
            <p:cNvPr id="14" name="Google Shape;14;p8"/>
            <p:cNvSpPr/>
            <p:nvPr/>
          </p:nvSpPr>
          <p:spPr>
            <a:xfrm>
              <a:off x="1" y="5600215"/>
              <a:ext cx="11706512" cy="780581"/>
            </a:xfrm>
            <a:prstGeom prst="rect">
              <a:avLst/>
            </a:prstGeom>
            <a:gradFill>
              <a:gsLst>
                <a:gs pos="0">
                  <a:schemeClr val="accent1"/>
                </a:gs>
                <a:gs pos="34000">
                  <a:schemeClr val="accent1"/>
                </a:gs>
                <a:gs pos="100000">
                  <a:srgbClr val="5C0607"/>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 name="Google Shape;15;p8"/>
          <p:cNvSpPr txBox="1"/>
          <p:nvPr>
            <p:ph type="title"/>
          </p:nvPr>
        </p:nvSpPr>
        <p:spPr>
          <a:xfrm>
            <a:off x="685801" y="685800"/>
            <a:ext cx="10396882" cy="1151965"/>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accent1"/>
              </a:buClr>
              <a:buSzPts val="5400"/>
              <a:buFont typeface="Impact"/>
              <a:buNone/>
              <a:defRPr b="0" i="0" sz="5400" u="none" cap="none" strike="noStrike">
                <a:solidFill>
                  <a:schemeClr val="accent1"/>
                </a:solidFill>
                <a:latin typeface="Impact"/>
                <a:ea typeface="Impact"/>
                <a:cs typeface="Impact"/>
                <a:sym typeface="Impac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 name="Google Shape;16;p8"/>
          <p:cNvSpPr txBox="1"/>
          <p:nvPr>
            <p:ph idx="1" type="body"/>
          </p:nvPr>
        </p:nvSpPr>
        <p:spPr>
          <a:xfrm>
            <a:off x="685800" y="2063396"/>
            <a:ext cx="10396883" cy="3311189"/>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120000"/>
              </a:lnSpc>
              <a:spcBef>
                <a:spcPts val="1000"/>
              </a:spcBef>
              <a:spcAft>
                <a:spcPts val="0"/>
              </a:spcAft>
              <a:buClr>
                <a:schemeClr val="accent1"/>
              </a:buClr>
              <a:buSzPts val="3200"/>
              <a:buFont typeface="Arial"/>
              <a:buChar char="•"/>
              <a:defRPr b="0" i="0" sz="2000" u="none" cap="none" strike="noStrike">
                <a:solidFill>
                  <a:schemeClr val="dk1"/>
                </a:solidFill>
                <a:latin typeface="Impact"/>
                <a:ea typeface="Impact"/>
                <a:cs typeface="Impact"/>
                <a:sym typeface="Impact"/>
              </a:defRPr>
            </a:lvl1pPr>
            <a:lvl2pPr indent="-411480" lvl="1" marL="914400" marR="0" rtl="0" algn="l">
              <a:lnSpc>
                <a:spcPct val="120000"/>
              </a:lnSpc>
              <a:spcBef>
                <a:spcPts val="500"/>
              </a:spcBef>
              <a:spcAft>
                <a:spcPts val="0"/>
              </a:spcAft>
              <a:buClr>
                <a:schemeClr val="accent1"/>
              </a:buClr>
              <a:buSzPts val="2880"/>
              <a:buFont typeface="Arial"/>
              <a:buChar char="•"/>
              <a:defRPr b="0" i="0" sz="1800" u="none" cap="none" strike="noStrike">
                <a:solidFill>
                  <a:schemeClr val="dk1"/>
                </a:solidFill>
                <a:latin typeface="Impact"/>
                <a:ea typeface="Impact"/>
                <a:cs typeface="Impact"/>
                <a:sym typeface="Impact"/>
              </a:defRPr>
            </a:lvl2pPr>
            <a:lvl3pPr indent="-391160" lvl="2" marL="1371600" marR="0" rtl="0" algn="l">
              <a:lnSpc>
                <a:spcPct val="120000"/>
              </a:lnSpc>
              <a:spcBef>
                <a:spcPts val="500"/>
              </a:spcBef>
              <a:spcAft>
                <a:spcPts val="0"/>
              </a:spcAft>
              <a:buClr>
                <a:schemeClr val="accent1"/>
              </a:buClr>
              <a:buSzPts val="2560"/>
              <a:buFont typeface="Arial"/>
              <a:buChar char="•"/>
              <a:defRPr b="0" i="0" sz="1600" u="none" cap="none" strike="noStrike">
                <a:solidFill>
                  <a:schemeClr val="dk1"/>
                </a:solidFill>
                <a:latin typeface="Impact"/>
                <a:ea typeface="Impact"/>
                <a:cs typeface="Impact"/>
                <a:sym typeface="Impact"/>
              </a:defRPr>
            </a:lvl3pPr>
            <a:lvl4pPr indent="-370839" lvl="3" marL="1828800" marR="0" rtl="0" algn="l">
              <a:lnSpc>
                <a:spcPct val="120000"/>
              </a:lnSpc>
              <a:spcBef>
                <a:spcPts val="500"/>
              </a:spcBef>
              <a:spcAft>
                <a:spcPts val="0"/>
              </a:spcAft>
              <a:buClr>
                <a:schemeClr val="accent1"/>
              </a:buClr>
              <a:buSzPts val="2240"/>
              <a:buFont typeface="Arial"/>
              <a:buChar char="•"/>
              <a:defRPr b="0" i="0" sz="1400" u="none" cap="none" strike="noStrike">
                <a:solidFill>
                  <a:schemeClr val="dk1"/>
                </a:solidFill>
                <a:latin typeface="Impact"/>
                <a:ea typeface="Impact"/>
                <a:cs typeface="Impact"/>
                <a:sym typeface="Impact"/>
              </a:defRPr>
            </a:lvl4pPr>
            <a:lvl5pPr indent="-370839" lvl="4" marL="2286000" marR="0" rtl="0" algn="l">
              <a:lnSpc>
                <a:spcPct val="120000"/>
              </a:lnSpc>
              <a:spcBef>
                <a:spcPts val="500"/>
              </a:spcBef>
              <a:spcAft>
                <a:spcPts val="0"/>
              </a:spcAft>
              <a:buClr>
                <a:schemeClr val="accent1"/>
              </a:buClr>
              <a:buSzPts val="2240"/>
              <a:buFont typeface="Arial"/>
              <a:buChar char="•"/>
              <a:defRPr b="0" i="0" sz="1400" u="none" cap="none" strike="noStrike">
                <a:solidFill>
                  <a:schemeClr val="dk1"/>
                </a:solidFill>
                <a:latin typeface="Impact"/>
                <a:ea typeface="Impact"/>
                <a:cs typeface="Impact"/>
                <a:sym typeface="Impact"/>
              </a:defRPr>
            </a:lvl5pPr>
            <a:lvl6pPr indent="-370839" lvl="5" marL="2743200" marR="0" rtl="0" algn="l">
              <a:lnSpc>
                <a:spcPct val="120000"/>
              </a:lnSpc>
              <a:spcBef>
                <a:spcPts val="500"/>
              </a:spcBef>
              <a:spcAft>
                <a:spcPts val="0"/>
              </a:spcAft>
              <a:buClr>
                <a:schemeClr val="accent1"/>
              </a:buClr>
              <a:buSzPts val="2240"/>
              <a:buFont typeface="Arial"/>
              <a:buChar char="•"/>
              <a:defRPr b="0" i="0" sz="1400" u="none" cap="none" strike="noStrike">
                <a:solidFill>
                  <a:schemeClr val="dk1"/>
                </a:solidFill>
                <a:latin typeface="Impact"/>
                <a:ea typeface="Impact"/>
                <a:cs typeface="Impact"/>
                <a:sym typeface="Impact"/>
              </a:defRPr>
            </a:lvl6pPr>
            <a:lvl7pPr indent="-370839" lvl="6" marL="3200400" marR="0" rtl="0" algn="l">
              <a:lnSpc>
                <a:spcPct val="120000"/>
              </a:lnSpc>
              <a:spcBef>
                <a:spcPts val="500"/>
              </a:spcBef>
              <a:spcAft>
                <a:spcPts val="0"/>
              </a:spcAft>
              <a:buClr>
                <a:schemeClr val="accent1"/>
              </a:buClr>
              <a:buSzPts val="2240"/>
              <a:buFont typeface="Arial"/>
              <a:buChar char="•"/>
              <a:defRPr b="0" i="0" sz="1400" u="none" cap="none" strike="noStrike">
                <a:solidFill>
                  <a:schemeClr val="dk1"/>
                </a:solidFill>
                <a:latin typeface="Impact"/>
                <a:ea typeface="Impact"/>
                <a:cs typeface="Impact"/>
                <a:sym typeface="Impact"/>
              </a:defRPr>
            </a:lvl7pPr>
            <a:lvl8pPr indent="-370840" lvl="7" marL="3657600" marR="0" rtl="0" algn="l">
              <a:lnSpc>
                <a:spcPct val="120000"/>
              </a:lnSpc>
              <a:spcBef>
                <a:spcPts val="500"/>
              </a:spcBef>
              <a:spcAft>
                <a:spcPts val="0"/>
              </a:spcAft>
              <a:buClr>
                <a:schemeClr val="accent1"/>
              </a:buClr>
              <a:buSzPts val="2240"/>
              <a:buFont typeface="Arial"/>
              <a:buChar char="•"/>
              <a:defRPr b="0" i="0" sz="1400" u="none" cap="none" strike="noStrike">
                <a:solidFill>
                  <a:schemeClr val="dk1"/>
                </a:solidFill>
                <a:latin typeface="Impact"/>
                <a:ea typeface="Impact"/>
                <a:cs typeface="Impact"/>
                <a:sym typeface="Impact"/>
              </a:defRPr>
            </a:lvl8pPr>
            <a:lvl9pPr indent="-370840" lvl="8" marL="4114800" marR="0" rtl="0" algn="l">
              <a:lnSpc>
                <a:spcPct val="120000"/>
              </a:lnSpc>
              <a:spcBef>
                <a:spcPts val="500"/>
              </a:spcBef>
              <a:spcAft>
                <a:spcPts val="0"/>
              </a:spcAft>
              <a:buClr>
                <a:schemeClr val="accent1"/>
              </a:buClr>
              <a:buSzPts val="2240"/>
              <a:buFont typeface="Arial"/>
              <a:buChar char="•"/>
              <a:defRPr b="0" i="0" sz="1400" u="none" cap="none" strike="noStrike">
                <a:solidFill>
                  <a:schemeClr val="dk1"/>
                </a:solidFill>
                <a:latin typeface="Impact"/>
                <a:ea typeface="Impact"/>
                <a:cs typeface="Impact"/>
                <a:sym typeface="Impact"/>
              </a:defRPr>
            </a:lvl9pPr>
          </a:lstStyle>
          <a:p/>
        </p:txBody>
      </p:sp>
      <p:sp>
        <p:nvSpPr>
          <p:cNvPr id="17" name="Google Shape;17;p8"/>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3200" u="none" cap="none" strike="noStrike">
                <a:solidFill>
                  <a:srgbClr val="5C0607"/>
                </a:solidFill>
                <a:latin typeface="Impact"/>
                <a:ea typeface="Impact"/>
                <a:cs typeface="Impact"/>
                <a:sym typeface="Impac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Impact"/>
                <a:ea typeface="Impact"/>
                <a:cs typeface="Impact"/>
                <a:sym typeface="Impact"/>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Impact"/>
                <a:ea typeface="Impact"/>
                <a:cs typeface="Impact"/>
                <a:sym typeface="Impact"/>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Impact"/>
                <a:ea typeface="Impact"/>
                <a:cs typeface="Impact"/>
                <a:sym typeface="Impact"/>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Impact"/>
                <a:ea typeface="Impact"/>
                <a:cs typeface="Impact"/>
                <a:sym typeface="Impact"/>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Impact"/>
                <a:ea typeface="Impact"/>
                <a:cs typeface="Impact"/>
                <a:sym typeface="Impact"/>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Impact"/>
                <a:ea typeface="Impact"/>
                <a:cs typeface="Impact"/>
                <a:sym typeface="Impact"/>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Impact"/>
                <a:ea typeface="Impact"/>
                <a:cs typeface="Impact"/>
                <a:sym typeface="Impact"/>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Impact"/>
                <a:ea typeface="Impact"/>
                <a:cs typeface="Impact"/>
                <a:sym typeface="Impact"/>
              </a:defRPr>
            </a:lvl9pPr>
          </a:lstStyle>
          <a:p/>
        </p:txBody>
      </p:sp>
      <p:sp>
        <p:nvSpPr>
          <p:cNvPr id="18" name="Google Shape;18;p8"/>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3200" u="none" cap="none" strike="noStrike">
                <a:solidFill>
                  <a:srgbClr val="5C0607"/>
                </a:solidFill>
                <a:latin typeface="Impact"/>
                <a:ea typeface="Impact"/>
                <a:cs typeface="Impact"/>
                <a:sym typeface="Impac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Impact"/>
                <a:ea typeface="Impact"/>
                <a:cs typeface="Impact"/>
                <a:sym typeface="Impact"/>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Impact"/>
                <a:ea typeface="Impact"/>
                <a:cs typeface="Impact"/>
                <a:sym typeface="Impact"/>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Impact"/>
                <a:ea typeface="Impact"/>
                <a:cs typeface="Impact"/>
                <a:sym typeface="Impact"/>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Impact"/>
                <a:ea typeface="Impact"/>
                <a:cs typeface="Impact"/>
                <a:sym typeface="Impact"/>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Impact"/>
                <a:ea typeface="Impact"/>
                <a:cs typeface="Impact"/>
                <a:sym typeface="Impact"/>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Impact"/>
                <a:ea typeface="Impact"/>
                <a:cs typeface="Impact"/>
                <a:sym typeface="Impact"/>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Impact"/>
                <a:ea typeface="Impact"/>
                <a:cs typeface="Impact"/>
                <a:sym typeface="Impact"/>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Impact"/>
                <a:ea typeface="Impact"/>
                <a:cs typeface="Impact"/>
                <a:sym typeface="Impact"/>
              </a:defRPr>
            </a:lvl9pPr>
          </a:lstStyle>
          <a:p/>
        </p:txBody>
      </p:sp>
      <p:sp>
        <p:nvSpPr>
          <p:cNvPr id="19" name="Google Shape;19;p8"/>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1pPr>
            <a:lvl2pPr indent="0" lvl="1" marL="0" marR="0" rtl="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2pPr>
            <a:lvl3pPr indent="0" lvl="2" marL="0" marR="0" rtl="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3pPr>
            <a:lvl4pPr indent="0" lvl="3" marL="0" marR="0" rtl="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4pPr>
            <a:lvl5pPr indent="0" lvl="4" marL="0" marR="0" rtl="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5pPr>
            <a:lvl6pPr indent="0" lvl="5" marL="0" marR="0" rtl="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6pPr>
            <a:lvl7pPr indent="0" lvl="6" marL="0" marR="0" rtl="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7pPr>
            <a:lvl8pPr indent="0" lvl="7" marL="0" marR="0" rtl="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8pPr>
            <a:lvl9pPr indent="0" lvl="8" marL="0" marR="0" rtl="0" algn="r">
              <a:lnSpc>
                <a:spcPct val="100000"/>
              </a:lnSpc>
              <a:spcBef>
                <a:spcPts val="0"/>
              </a:spcBef>
              <a:spcAft>
                <a:spcPts val="0"/>
              </a:spcAft>
              <a:buClr>
                <a:srgbClr val="5C0607"/>
              </a:buClr>
              <a:buSzPts val="3200"/>
              <a:buFont typeface="Impact"/>
              <a:buNone/>
              <a:defRPr b="0" i="0" sz="3200" u="none" cap="none" strike="noStrike">
                <a:solidFill>
                  <a:srgbClr val="5C0607"/>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
          <p:cNvSpPr txBox="1"/>
          <p:nvPr>
            <p:ph type="ctrTitle"/>
          </p:nvPr>
        </p:nvSpPr>
        <p:spPr>
          <a:xfrm>
            <a:off x="5222631" y="726948"/>
            <a:ext cx="5647500" cy="1545300"/>
          </a:xfrm>
          <a:prstGeom prst="rect">
            <a:avLst/>
          </a:prstGeom>
          <a:noFill/>
          <a:ln>
            <a:noFill/>
          </a:ln>
        </p:spPr>
        <p:txBody>
          <a:bodyPr anchorCtr="0" anchor="b" bIns="45700" lIns="91425" spcFirstLastPara="1" rIns="91425" wrap="square" tIns="45700">
            <a:noAutofit/>
          </a:bodyPr>
          <a:lstStyle/>
          <a:p>
            <a:pPr indent="0" lvl="0" marL="0" rtl="0" algn="r">
              <a:lnSpc>
                <a:spcPct val="85000"/>
              </a:lnSpc>
              <a:spcBef>
                <a:spcPts val="0"/>
              </a:spcBef>
              <a:spcAft>
                <a:spcPts val="0"/>
              </a:spcAft>
              <a:buClr>
                <a:srgbClr val="262626"/>
              </a:buClr>
              <a:buSzPts val="8000"/>
              <a:buFont typeface="Calibri"/>
              <a:buNone/>
            </a:pPr>
            <a:r>
              <a:rPr b="1" lang="en-US" sz="4400">
                <a:solidFill>
                  <a:srgbClr val="0000FF"/>
                </a:solidFill>
                <a:latin typeface="Overlock"/>
                <a:ea typeface="Overlock"/>
                <a:cs typeface="Overlock"/>
                <a:sym typeface="Overlock"/>
              </a:rPr>
              <a:t>TITLE-I  SPRING</a:t>
            </a:r>
            <a:br>
              <a:rPr b="1" lang="en-US" sz="4400">
                <a:solidFill>
                  <a:srgbClr val="0000FF"/>
                </a:solidFill>
                <a:latin typeface="Overlock"/>
                <a:ea typeface="Overlock"/>
                <a:cs typeface="Overlock"/>
                <a:sym typeface="Overlock"/>
              </a:rPr>
            </a:br>
            <a:r>
              <a:rPr b="1" lang="en-US" sz="4400">
                <a:solidFill>
                  <a:srgbClr val="0000FF"/>
                </a:solidFill>
                <a:latin typeface="Overlock"/>
                <a:ea typeface="Overlock"/>
                <a:cs typeface="Overlock"/>
                <a:sym typeface="Overlock"/>
              </a:rPr>
              <a:t>INPUT MEETING</a:t>
            </a:r>
            <a:endParaRPr b="1" sz="4400">
              <a:solidFill>
                <a:srgbClr val="0000FF"/>
              </a:solidFill>
              <a:latin typeface="Overlock"/>
              <a:ea typeface="Overlock"/>
              <a:cs typeface="Overlock"/>
              <a:sym typeface="Overlock"/>
            </a:endParaRPr>
          </a:p>
        </p:txBody>
      </p:sp>
      <p:sp>
        <p:nvSpPr>
          <p:cNvPr id="166" name="Google Shape;166;p1"/>
          <p:cNvSpPr txBox="1"/>
          <p:nvPr>
            <p:ph idx="1" type="subTitle"/>
          </p:nvPr>
        </p:nvSpPr>
        <p:spPr>
          <a:xfrm>
            <a:off x="5222631" y="2719360"/>
            <a:ext cx="5788200" cy="1828800"/>
          </a:xfrm>
          <a:prstGeom prst="rect">
            <a:avLst/>
          </a:prstGeom>
          <a:noFill/>
          <a:ln>
            <a:noFill/>
          </a:ln>
        </p:spPr>
        <p:txBody>
          <a:bodyPr anchorCtr="0" anchor="t" bIns="91425" lIns="91425" spcFirstLastPara="1" rIns="91425" wrap="square" tIns="91425">
            <a:normAutofit fontScale="40000" lnSpcReduction="20000"/>
          </a:bodyPr>
          <a:lstStyle/>
          <a:p>
            <a:pPr indent="0" lvl="0" marL="0" rtl="0" algn="r">
              <a:lnSpc>
                <a:spcPct val="120000"/>
              </a:lnSpc>
              <a:spcBef>
                <a:spcPts val="0"/>
              </a:spcBef>
              <a:spcAft>
                <a:spcPts val="0"/>
              </a:spcAft>
              <a:buSzPct val="100000"/>
              <a:buNone/>
            </a:pPr>
            <a:r>
              <a:rPr lang="en-US" sz="7200">
                <a:solidFill>
                  <a:schemeClr val="dk1"/>
                </a:solidFill>
                <a:latin typeface="Century Gothic"/>
                <a:ea typeface="Century Gothic"/>
                <a:cs typeface="Century Gothic"/>
                <a:sym typeface="Century Gothic"/>
              </a:rPr>
              <a:t>L.P. Miles Elementary </a:t>
            </a:r>
            <a:endParaRPr>
              <a:solidFill>
                <a:schemeClr val="dk1"/>
              </a:solidFill>
            </a:endParaRPr>
          </a:p>
          <a:p>
            <a:pPr indent="0" lvl="0" marL="0" rtl="0" algn="r">
              <a:lnSpc>
                <a:spcPct val="120000"/>
              </a:lnSpc>
              <a:spcBef>
                <a:spcPts val="1000"/>
              </a:spcBef>
              <a:spcAft>
                <a:spcPts val="0"/>
              </a:spcAft>
              <a:buSzPct val="100000"/>
              <a:buNone/>
            </a:pPr>
            <a:r>
              <a:rPr lang="en-US" sz="7200">
                <a:solidFill>
                  <a:schemeClr val="dk1"/>
                </a:solidFill>
                <a:latin typeface="Century Gothic"/>
                <a:ea typeface="Century Gothic"/>
                <a:cs typeface="Century Gothic"/>
                <a:sym typeface="Century Gothic"/>
              </a:rPr>
              <a:t>Tuesday, February 6, 2024 </a:t>
            </a:r>
            <a:endParaRPr sz="7200">
              <a:solidFill>
                <a:schemeClr val="dk1"/>
              </a:solidFill>
              <a:latin typeface="Century Gothic"/>
              <a:ea typeface="Century Gothic"/>
              <a:cs typeface="Century Gothic"/>
              <a:sym typeface="Century Gothic"/>
            </a:endParaRPr>
          </a:p>
          <a:p>
            <a:pPr indent="0" lvl="0" marL="0" rtl="0" algn="r">
              <a:lnSpc>
                <a:spcPct val="120000"/>
              </a:lnSpc>
              <a:spcBef>
                <a:spcPts val="1000"/>
              </a:spcBef>
              <a:spcAft>
                <a:spcPts val="0"/>
              </a:spcAft>
              <a:buSzPct val="100000"/>
              <a:buNone/>
            </a:pPr>
            <a:r>
              <a:rPr lang="en-US" sz="7200">
                <a:solidFill>
                  <a:schemeClr val="dk1"/>
                </a:solidFill>
                <a:latin typeface="Century Gothic"/>
                <a:ea typeface="Century Gothic"/>
                <a:cs typeface="Century Gothic"/>
                <a:sym typeface="Century Gothic"/>
              </a:rPr>
              <a:t>4:00 p.m. </a:t>
            </a:r>
            <a:endParaRPr/>
          </a:p>
        </p:txBody>
      </p:sp>
      <p:pic>
        <p:nvPicPr>
          <p:cNvPr id="167" name="Google Shape;167;p1"/>
          <p:cNvPicPr preferRelativeResize="0"/>
          <p:nvPr/>
        </p:nvPicPr>
        <p:blipFill>
          <a:blip r:embed="rId3">
            <a:alphaModFix/>
          </a:blip>
          <a:stretch>
            <a:fillRect/>
          </a:stretch>
        </p:blipFill>
        <p:spPr>
          <a:xfrm>
            <a:off x="2023550" y="726950"/>
            <a:ext cx="3459725" cy="3459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
          <p:cNvSpPr txBox="1"/>
          <p:nvPr>
            <p:ph type="title"/>
          </p:nvPr>
        </p:nvSpPr>
        <p:spPr>
          <a:xfrm>
            <a:off x="685801" y="685800"/>
            <a:ext cx="10396800" cy="11520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3F3F3F"/>
              </a:buClr>
              <a:buSzPts val="4800"/>
              <a:buFont typeface="Calibri"/>
              <a:buNone/>
            </a:pPr>
            <a:r>
              <a:rPr lang="en-US">
                <a:solidFill>
                  <a:srgbClr val="FF0000"/>
                </a:solidFill>
              </a:rPr>
              <a:t>WHAT IS TITLE I?</a:t>
            </a:r>
            <a:endParaRPr>
              <a:solidFill>
                <a:srgbClr val="FF0000"/>
              </a:solidFill>
            </a:endParaRPr>
          </a:p>
        </p:txBody>
      </p:sp>
      <p:sp>
        <p:nvSpPr>
          <p:cNvPr id="174" name="Google Shape;174;p2"/>
          <p:cNvSpPr txBox="1"/>
          <p:nvPr/>
        </p:nvSpPr>
        <p:spPr>
          <a:xfrm>
            <a:off x="527538" y="2103120"/>
            <a:ext cx="8851593" cy="33326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entury Gothic"/>
                <a:ea typeface="Century Gothic"/>
                <a:cs typeface="Century Gothic"/>
                <a:sym typeface="Century Gothic"/>
              </a:rPr>
              <a:t>It’s the largest federal aid program for public schools in the United States.  Title I is designed  to support State and local school reform efforts tied to the challenging State academic standards </a:t>
            </a:r>
            <a:r>
              <a:rPr lang="en-US" sz="2000">
                <a:solidFill>
                  <a:schemeClr val="dk1"/>
                </a:solidFill>
                <a:latin typeface="Century Gothic"/>
                <a:ea typeface="Century Gothic"/>
                <a:cs typeface="Century Gothic"/>
                <a:sym typeface="Century Gothic"/>
              </a:rPr>
              <a:t>for</a:t>
            </a:r>
            <a:r>
              <a:rPr b="0" i="0" lang="en-US" sz="2000" u="none" cap="none" strike="noStrike">
                <a:solidFill>
                  <a:schemeClr val="dk1"/>
                </a:solidFill>
                <a:latin typeface="Century Gothic"/>
                <a:ea typeface="Century Gothic"/>
                <a:cs typeface="Century Gothic"/>
                <a:sym typeface="Century Gothic"/>
              </a:rPr>
              <a:t> improving teaching and learning for students. Title I programs must be based on effective  means of improving student achievement and include strategies to support parent and family engagement.  </a:t>
            </a:r>
            <a:endParaRPr b="0" i="0" sz="20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
          <p:cNvSpPr txBox="1"/>
          <p:nvPr>
            <p:ph type="title"/>
          </p:nvPr>
        </p:nvSpPr>
        <p:spPr>
          <a:xfrm>
            <a:off x="685801" y="386863"/>
            <a:ext cx="10396882" cy="1037492"/>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3F3F3F"/>
              </a:buClr>
              <a:buSzPts val="4800"/>
              <a:buFont typeface="Gill Sans"/>
              <a:buNone/>
            </a:pPr>
            <a:r>
              <a:rPr lang="en-US" sz="2800"/>
              <a:t>WHAT IS PARENT AND FAMILY ENGAGEMENT?</a:t>
            </a:r>
            <a:endParaRPr sz="2800"/>
          </a:p>
        </p:txBody>
      </p:sp>
      <p:sp>
        <p:nvSpPr>
          <p:cNvPr id="181" name="Google Shape;181;p3"/>
          <p:cNvSpPr txBox="1"/>
          <p:nvPr/>
        </p:nvSpPr>
        <p:spPr>
          <a:xfrm>
            <a:off x="685801" y="1521070"/>
            <a:ext cx="10369074" cy="4000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entury Gothic"/>
              <a:buNone/>
            </a:pPr>
            <a:r>
              <a:rPr b="0" i="0" lang="en-US" sz="1800" u="none" cap="none" strike="noStrike">
                <a:solidFill>
                  <a:schemeClr val="dk1"/>
                </a:solidFill>
                <a:latin typeface="Century Gothic"/>
                <a:ea typeface="Century Gothic"/>
                <a:cs typeface="Century Gothic"/>
                <a:sym typeface="Century Gothic"/>
              </a:rPr>
              <a:t>Parent and Family Engagement is an ongoing process that increases active participation, communication, and collaboration between parents, schools, and communities with the goal of educating the whole child to ensure student achievement and success.</a:t>
            </a:r>
            <a:endParaRPr b="0" i="0" sz="1800" u="none" cap="none" strike="noStrike">
              <a:solidFill>
                <a:schemeClr val="dk1"/>
              </a:solidFill>
              <a:latin typeface="Impact"/>
              <a:ea typeface="Impact"/>
              <a:cs typeface="Impact"/>
              <a:sym typeface="Impact"/>
            </a:endParaRPr>
          </a:p>
          <a:p>
            <a:pPr indent="0" lvl="0" marL="0" marR="0" rtl="0" algn="l">
              <a:lnSpc>
                <a:spcPct val="100000"/>
              </a:lnSpc>
              <a:spcBef>
                <a:spcPts val="0"/>
              </a:spcBef>
              <a:spcAft>
                <a:spcPts val="0"/>
              </a:spcAft>
              <a:buClr>
                <a:schemeClr val="dk1"/>
              </a:buClr>
              <a:buSzPts val="1800"/>
              <a:buFont typeface="Impact"/>
              <a:buNone/>
            </a:pPr>
            <a:r>
              <a:t/>
            </a:r>
            <a:endParaRPr b="0" i="0" sz="1800" u="none" cap="none" strike="noStrike">
              <a:solidFill>
                <a:schemeClr val="dk1"/>
              </a:solidFill>
              <a:latin typeface="Century Gothic"/>
              <a:ea typeface="Century Gothic"/>
              <a:cs typeface="Century Gothic"/>
              <a:sym typeface="Century Gothic"/>
            </a:endParaRPr>
          </a:p>
          <a:p>
            <a:pPr indent="-342900" lvl="1" marL="800100" marR="0" rtl="0" algn="l">
              <a:lnSpc>
                <a:spcPct val="150000"/>
              </a:lnSpc>
              <a:spcBef>
                <a:spcPts val="0"/>
              </a:spcBef>
              <a:spcAft>
                <a:spcPts val="0"/>
              </a:spcAft>
              <a:buClr>
                <a:srgbClr val="000000"/>
              </a:buClr>
              <a:buSzPts val="2000"/>
              <a:buFont typeface="Noto Sans Symbols"/>
              <a:buChar char="❑"/>
            </a:pPr>
            <a:r>
              <a:rPr b="0" i="0" lang="en-US" sz="1800" u="none" cap="none" strike="noStrike">
                <a:solidFill>
                  <a:schemeClr val="dk1"/>
                </a:solidFill>
                <a:latin typeface="Century Gothic"/>
                <a:ea typeface="Century Gothic"/>
                <a:cs typeface="Century Gothic"/>
                <a:sym typeface="Century Gothic"/>
              </a:rPr>
              <a:t>School Parent and Family Engagement Plan</a:t>
            </a:r>
            <a:endParaRPr b="0" i="0" sz="1800" u="none" cap="none" strike="noStrike">
              <a:solidFill>
                <a:schemeClr val="dk1"/>
              </a:solidFill>
              <a:latin typeface="Impact"/>
              <a:ea typeface="Impact"/>
              <a:cs typeface="Impact"/>
              <a:sym typeface="Impact"/>
            </a:endParaRPr>
          </a:p>
          <a:p>
            <a:pPr indent="-342900" lvl="1" marL="800100" marR="0" rtl="0" algn="l">
              <a:lnSpc>
                <a:spcPct val="150000"/>
              </a:lnSpc>
              <a:spcBef>
                <a:spcPts val="0"/>
              </a:spcBef>
              <a:spcAft>
                <a:spcPts val="0"/>
              </a:spcAft>
              <a:buClr>
                <a:srgbClr val="000000"/>
              </a:buClr>
              <a:buSzPts val="2000"/>
              <a:buFont typeface="Noto Sans Symbols"/>
              <a:buChar char="❑"/>
            </a:pPr>
            <a:r>
              <a:rPr b="0" i="0" lang="en-US" sz="1800" u="none" cap="none" strike="noStrike">
                <a:solidFill>
                  <a:schemeClr val="dk1"/>
                </a:solidFill>
                <a:latin typeface="Century Gothic"/>
                <a:ea typeface="Century Gothic"/>
                <a:cs typeface="Century Gothic"/>
                <a:sym typeface="Century Gothic"/>
              </a:rPr>
              <a:t>School-Parent Compact</a:t>
            </a:r>
            <a:endParaRPr b="0" i="0" sz="1800" u="none" cap="none" strike="noStrike">
              <a:solidFill>
                <a:schemeClr val="dk1"/>
              </a:solidFill>
              <a:latin typeface="Impact"/>
              <a:ea typeface="Impact"/>
              <a:cs typeface="Impact"/>
              <a:sym typeface="Impact"/>
            </a:endParaRPr>
          </a:p>
          <a:p>
            <a:pPr indent="-342900" lvl="1" marL="800100" marR="0" rtl="0" algn="l">
              <a:lnSpc>
                <a:spcPct val="150000"/>
              </a:lnSpc>
              <a:spcBef>
                <a:spcPts val="0"/>
              </a:spcBef>
              <a:spcAft>
                <a:spcPts val="0"/>
              </a:spcAft>
              <a:buClr>
                <a:srgbClr val="000000"/>
              </a:buClr>
              <a:buSzPts val="2000"/>
              <a:buFont typeface="Noto Sans Symbols"/>
              <a:buChar char="❑"/>
            </a:pPr>
            <a:r>
              <a:rPr b="0" i="0" lang="en-US" sz="1800" u="none" cap="none" strike="noStrike">
                <a:solidFill>
                  <a:schemeClr val="dk1"/>
                </a:solidFill>
                <a:latin typeface="Century Gothic"/>
                <a:ea typeface="Century Gothic"/>
                <a:cs typeface="Century Gothic"/>
                <a:sym typeface="Century Gothic"/>
              </a:rPr>
              <a:t>School compacts and plans will be distributed to L.</a:t>
            </a:r>
            <a:r>
              <a:rPr lang="en-US" sz="1800">
                <a:solidFill>
                  <a:schemeClr val="dk1"/>
                </a:solidFill>
                <a:latin typeface="Century Gothic"/>
                <a:ea typeface="Century Gothic"/>
                <a:cs typeface="Century Gothic"/>
                <a:sym typeface="Century Gothic"/>
              </a:rPr>
              <a:t>P. Miles</a:t>
            </a:r>
            <a:r>
              <a:rPr b="0" i="0" lang="en-US" sz="1800" u="none" cap="none" strike="noStrike">
                <a:solidFill>
                  <a:schemeClr val="dk1"/>
                </a:solidFill>
                <a:latin typeface="Century Gothic"/>
                <a:ea typeface="Century Gothic"/>
                <a:cs typeface="Century Gothic"/>
                <a:sym typeface="Century Gothic"/>
              </a:rPr>
              <a:t> families online throughout the school year. </a:t>
            </a:r>
            <a:endParaRPr b="0" i="0" sz="1800" u="none" cap="none" strike="noStrike">
              <a:solidFill>
                <a:schemeClr val="dk1"/>
              </a:solidFill>
              <a:latin typeface="Impact"/>
              <a:ea typeface="Impact"/>
              <a:cs typeface="Impact"/>
              <a:sym typeface="Impact"/>
            </a:endParaRPr>
          </a:p>
          <a:p>
            <a:pPr indent="-342900" lvl="1" marL="800100" marR="0" rtl="0" algn="l">
              <a:lnSpc>
                <a:spcPct val="150000"/>
              </a:lnSpc>
              <a:spcBef>
                <a:spcPts val="0"/>
              </a:spcBef>
              <a:spcAft>
                <a:spcPts val="0"/>
              </a:spcAft>
              <a:buClr>
                <a:srgbClr val="000000"/>
              </a:buClr>
              <a:buSzPts val="2000"/>
              <a:buFont typeface="Noto Sans Symbols"/>
              <a:buChar char="❑"/>
            </a:pPr>
            <a:r>
              <a:rPr b="0" i="0" lang="en-US" sz="1800" u="none" cap="none" strike="noStrike">
                <a:solidFill>
                  <a:schemeClr val="dk1"/>
                </a:solidFill>
                <a:latin typeface="Century Gothic"/>
                <a:ea typeface="Century Gothic"/>
                <a:cs typeface="Century Gothic"/>
                <a:sym typeface="Century Gothic"/>
              </a:rPr>
              <a:t>School compacts and plans are jointly updated annually with all school community input.</a:t>
            </a:r>
            <a:br>
              <a:rPr b="0" i="0" lang="en-US" sz="2000" u="none" cap="none" strike="noStrike">
                <a:solidFill>
                  <a:schemeClr val="dk1"/>
                </a:solidFill>
                <a:latin typeface="Century Gothic"/>
                <a:ea typeface="Century Gothic"/>
                <a:cs typeface="Century Gothic"/>
                <a:sym typeface="Century Gothic"/>
              </a:rPr>
            </a:br>
            <a:endParaRPr b="0" i="0" sz="20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4"/>
          <p:cNvSpPr txBox="1"/>
          <p:nvPr>
            <p:ph type="title"/>
          </p:nvPr>
        </p:nvSpPr>
        <p:spPr>
          <a:xfrm>
            <a:off x="518746" y="408543"/>
            <a:ext cx="5451231" cy="1077356"/>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3200"/>
              <a:buFont typeface="Arial"/>
              <a:buNone/>
            </a:pPr>
            <a:r>
              <a:rPr lang="en-US" sz="2800">
                <a:latin typeface="Impact"/>
                <a:ea typeface="Impact"/>
                <a:cs typeface="Impact"/>
                <a:sym typeface="Impact"/>
              </a:rPr>
              <a:t>PARENT &amp; FAMILY ENGAGEMENT PLAN</a:t>
            </a:r>
            <a:endParaRPr sz="2800">
              <a:latin typeface="Impact"/>
              <a:ea typeface="Impact"/>
              <a:cs typeface="Impact"/>
              <a:sym typeface="Impact"/>
            </a:endParaRPr>
          </a:p>
        </p:txBody>
      </p:sp>
      <p:sp>
        <p:nvSpPr>
          <p:cNvPr id="188" name="Google Shape;188;p4"/>
          <p:cNvSpPr txBox="1"/>
          <p:nvPr/>
        </p:nvSpPr>
        <p:spPr>
          <a:xfrm>
            <a:off x="518746" y="1808305"/>
            <a:ext cx="5389685" cy="266676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entury Gothic"/>
              <a:buNone/>
            </a:pPr>
            <a:r>
              <a:rPr b="0" i="0" lang="en-US" sz="1800" u="none" cap="none" strike="noStrike">
                <a:solidFill>
                  <a:schemeClr val="dk1"/>
                </a:solidFill>
                <a:latin typeface="Century Gothic"/>
                <a:ea typeface="Century Gothic"/>
                <a:cs typeface="Century Gothic"/>
                <a:sym typeface="Century Gothic"/>
              </a:rPr>
              <a:t>The plan establishes the school’s expectations for parent and family engagement and describes how our school will implement a number of specific parent and family engagement activities, and it is incorporated into the school’s plan submitted to the local educational agency (LEA).</a:t>
            </a:r>
            <a:br>
              <a:rPr b="0" i="0" lang="en-US" sz="1800" u="none" cap="none" strike="noStrike">
                <a:solidFill>
                  <a:schemeClr val="dk1"/>
                </a:solidFill>
                <a:latin typeface="Century Gothic"/>
                <a:ea typeface="Century Gothic"/>
                <a:cs typeface="Century Gothic"/>
                <a:sym typeface="Century Gothic"/>
              </a:rPr>
            </a:br>
            <a:br>
              <a:rPr b="0" i="0" lang="en-US" sz="2000" u="none" cap="none" strike="noStrike">
                <a:solidFill>
                  <a:schemeClr val="dk1"/>
                </a:solidFill>
                <a:latin typeface="Century Gothic"/>
                <a:ea typeface="Century Gothic"/>
                <a:cs typeface="Century Gothic"/>
                <a:sym typeface="Century Gothic"/>
              </a:rPr>
            </a:br>
            <a:endParaRPr b="0" i="0" sz="2000" u="none" cap="none" strike="noStrike">
              <a:solidFill>
                <a:schemeClr val="dk1"/>
              </a:solidFill>
              <a:latin typeface="Century Gothic"/>
              <a:ea typeface="Century Gothic"/>
              <a:cs typeface="Century Gothic"/>
              <a:sym typeface="Century Gothic"/>
            </a:endParaRPr>
          </a:p>
        </p:txBody>
      </p:sp>
      <p:pic>
        <p:nvPicPr>
          <p:cNvPr id="189" name="Google Shape;189;p4"/>
          <p:cNvPicPr preferRelativeResize="0"/>
          <p:nvPr/>
        </p:nvPicPr>
        <p:blipFill>
          <a:blip r:embed="rId3">
            <a:alphaModFix/>
          </a:blip>
          <a:stretch>
            <a:fillRect/>
          </a:stretch>
        </p:blipFill>
        <p:spPr>
          <a:xfrm>
            <a:off x="5908425" y="742430"/>
            <a:ext cx="5710326" cy="444319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94" name="Shape 194"/>
        <p:cNvGrpSpPr/>
        <p:nvPr/>
      </p:nvGrpSpPr>
      <p:grpSpPr>
        <a:xfrm>
          <a:off x="0" y="0"/>
          <a:ext cx="0" cy="0"/>
          <a:chOff x="0" y="0"/>
          <a:chExt cx="0" cy="0"/>
        </a:xfrm>
      </p:grpSpPr>
      <p:sp>
        <p:nvSpPr>
          <p:cNvPr id="195" name="Google Shape;195;p5"/>
          <p:cNvSpPr txBox="1"/>
          <p:nvPr>
            <p:ph type="title"/>
          </p:nvPr>
        </p:nvSpPr>
        <p:spPr>
          <a:xfrm>
            <a:off x="442224" y="320631"/>
            <a:ext cx="5246400" cy="980629"/>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3200"/>
              <a:buFont typeface="Arial"/>
              <a:buNone/>
            </a:pPr>
            <a:r>
              <a:rPr lang="en-US" sz="3000"/>
              <a:t>SCHOOL-PARENT COMPACT</a:t>
            </a:r>
            <a:endParaRPr sz="4000"/>
          </a:p>
        </p:txBody>
      </p:sp>
      <p:sp>
        <p:nvSpPr>
          <p:cNvPr id="196" name="Google Shape;196;p5"/>
          <p:cNvSpPr txBox="1"/>
          <p:nvPr/>
        </p:nvSpPr>
        <p:spPr>
          <a:xfrm>
            <a:off x="442224" y="1966668"/>
            <a:ext cx="5246400" cy="285644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entury Gothic"/>
              <a:buNone/>
            </a:pPr>
            <a:r>
              <a:rPr b="0" i="0" lang="en-US" sz="1800" u="none" cap="none" strike="noStrike">
                <a:solidFill>
                  <a:schemeClr val="dk1"/>
                </a:solidFill>
                <a:latin typeface="Century Gothic"/>
                <a:ea typeface="Century Gothic"/>
                <a:cs typeface="Century Gothic"/>
                <a:sym typeface="Century Gothic"/>
              </a:rPr>
              <a:t>School Parent Compact outlines how the parents, the entire school staff, and the students will share the responsibility for improved student academic achievement as well as describes how the school and parents will build and develop a partnership that will help children achieve the State’s high standards.</a:t>
            </a:r>
            <a:br>
              <a:rPr b="0" i="0" lang="en-US" sz="1800" u="none" cap="none" strike="noStrike">
                <a:solidFill>
                  <a:schemeClr val="dk1"/>
                </a:solidFill>
                <a:latin typeface="Century Gothic"/>
                <a:ea typeface="Century Gothic"/>
                <a:cs typeface="Century Gothic"/>
                <a:sym typeface="Century Gothic"/>
              </a:rPr>
            </a:br>
            <a:br>
              <a:rPr b="0" i="0" lang="en-US" sz="2000" u="none" cap="none" strike="noStrike">
                <a:solidFill>
                  <a:schemeClr val="dk1"/>
                </a:solidFill>
                <a:latin typeface="Century Gothic"/>
                <a:ea typeface="Century Gothic"/>
                <a:cs typeface="Century Gothic"/>
                <a:sym typeface="Century Gothic"/>
              </a:rPr>
            </a:br>
            <a:endParaRPr b="0" i="0" sz="2000" u="none" cap="none" strike="noStrike">
              <a:solidFill>
                <a:schemeClr val="dk1"/>
              </a:solidFill>
              <a:latin typeface="Century Gothic"/>
              <a:ea typeface="Century Gothic"/>
              <a:cs typeface="Century Gothic"/>
              <a:sym typeface="Century Gothic"/>
            </a:endParaRPr>
          </a:p>
        </p:txBody>
      </p:sp>
      <p:pic>
        <p:nvPicPr>
          <p:cNvPr id="197" name="Google Shape;197;p5"/>
          <p:cNvPicPr preferRelativeResize="0"/>
          <p:nvPr/>
        </p:nvPicPr>
        <p:blipFill>
          <a:blip r:embed="rId3">
            <a:alphaModFix/>
          </a:blip>
          <a:stretch>
            <a:fillRect/>
          </a:stretch>
        </p:blipFill>
        <p:spPr>
          <a:xfrm>
            <a:off x="5688625" y="1038226"/>
            <a:ext cx="5677325" cy="37848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1e19a9e4ea3_0_0"/>
          <p:cNvSpPr txBox="1"/>
          <p:nvPr>
            <p:ph type="title"/>
          </p:nvPr>
        </p:nvSpPr>
        <p:spPr>
          <a:xfrm>
            <a:off x="685801" y="685800"/>
            <a:ext cx="10396800" cy="1158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Building Staff Capacity</a:t>
            </a:r>
            <a:endParaRPr/>
          </a:p>
        </p:txBody>
      </p:sp>
      <p:sp>
        <p:nvSpPr>
          <p:cNvPr id="204" name="Google Shape;204;g1e19a9e4ea3_0_0"/>
          <p:cNvSpPr txBox="1"/>
          <p:nvPr>
            <p:ph idx="1" type="body"/>
          </p:nvPr>
        </p:nvSpPr>
        <p:spPr>
          <a:xfrm>
            <a:off x="685800" y="2063396"/>
            <a:ext cx="5088600" cy="33111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1000"/>
              </a:spcBef>
              <a:spcAft>
                <a:spcPts val="0"/>
              </a:spcAft>
              <a:buSzPts val="2880"/>
              <a:buNone/>
            </a:pPr>
            <a:r>
              <a:rPr lang="en-US">
                <a:latin typeface="Century Gothic"/>
                <a:ea typeface="Century Gothic"/>
                <a:cs typeface="Century Gothic"/>
                <a:sym typeface="Century Gothic"/>
              </a:rPr>
              <a:t>Training for school staff on how to communicate with and engage parents &amp; families as equal partners in the education of their children</a:t>
            </a:r>
            <a:endParaRPr>
              <a:latin typeface="Century Gothic"/>
              <a:ea typeface="Century Gothic"/>
              <a:cs typeface="Century Gothic"/>
              <a:sym typeface="Century Gothic"/>
            </a:endParaRPr>
          </a:p>
        </p:txBody>
      </p:sp>
      <p:sp>
        <p:nvSpPr>
          <p:cNvPr id="205" name="Google Shape;205;g1e19a9e4ea3_0_0"/>
          <p:cNvSpPr txBox="1"/>
          <p:nvPr>
            <p:ph idx="2" type="body"/>
          </p:nvPr>
        </p:nvSpPr>
        <p:spPr>
          <a:xfrm>
            <a:off x="5993971" y="2063396"/>
            <a:ext cx="5086500" cy="33111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20000"/>
              </a:lnSpc>
              <a:spcBef>
                <a:spcPts val="1000"/>
              </a:spcBef>
              <a:spcAft>
                <a:spcPts val="0"/>
              </a:spcAft>
              <a:buSzPts val="2880"/>
              <a:buNone/>
            </a:pPr>
            <a:r>
              <a:rPr lang="en-US"/>
              <a:t>How we build school staff capacity:</a:t>
            </a:r>
            <a:endParaRPr/>
          </a:p>
          <a:p>
            <a:pPr indent="-411480" lvl="0" marL="457200" rtl="0" algn="l">
              <a:lnSpc>
                <a:spcPct val="120000"/>
              </a:lnSpc>
              <a:spcBef>
                <a:spcPts val="1000"/>
              </a:spcBef>
              <a:spcAft>
                <a:spcPts val="0"/>
              </a:spcAft>
              <a:buSzPts val="2880"/>
              <a:buFont typeface="Century Gothic"/>
              <a:buChar char="•"/>
            </a:pPr>
            <a:r>
              <a:rPr lang="en-US">
                <a:latin typeface="Century Gothic"/>
                <a:ea typeface="Century Gothic"/>
                <a:cs typeface="Century Gothic"/>
                <a:sym typeface="Century Gothic"/>
              </a:rPr>
              <a:t>Value parent contribution </a:t>
            </a:r>
            <a:endParaRPr>
              <a:latin typeface="Century Gothic"/>
              <a:ea typeface="Century Gothic"/>
              <a:cs typeface="Century Gothic"/>
              <a:sym typeface="Century Gothic"/>
            </a:endParaRPr>
          </a:p>
          <a:p>
            <a:pPr indent="-411480" lvl="0" marL="457200" rtl="0" algn="l">
              <a:lnSpc>
                <a:spcPct val="120000"/>
              </a:lnSpc>
              <a:spcBef>
                <a:spcPts val="0"/>
              </a:spcBef>
              <a:spcAft>
                <a:spcPts val="0"/>
              </a:spcAft>
              <a:buSzPts val="2880"/>
              <a:buFont typeface="Century Gothic"/>
              <a:buChar char="•"/>
            </a:pPr>
            <a:r>
              <a:rPr lang="en-US">
                <a:latin typeface="Century Gothic"/>
                <a:ea typeface="Century Gothic"/>
                <a:cs typeface="Century Gothic"/>
                <a:sym typeface="Century Gothic"/>
              </a:rPr>
              <a:t>Communicate effectively with parents</a:t>
            </a:r>
            <a:endParaRPr>
              <a:latin typeface="Century Gothic"/>
              <a:ea typeface="Century Gothic"/>
              <a:cs typeface="Century Gothic"/>
              <a:sym typeface="Century Gothic"/>
            </a:endParaRPr>
          </a:p>
          <a:p>
            <a:pPr indent="-411480" lvl="0" marL="457200" rtl="0" algn="l">
              <a:lnSpc>
                <a:spcPct val="120000"/>
              </a:lnSpc>
              <a:spcBef>
                <a:spcPts val="0"/>
              </a:spcBef>
              <a:spcAft>
                <a:spcPts val="0"/>
              </a:spcAft>
              <a:buSzPts val="2880"/>
              <a:buFont typeface="Century Gothic"/>
              <a:buChar char="•"/>
            </a:pPr>
            <a:r>
              <a:rPr lang="en-US">
                <a:latin typeface="Century Gothic"/>
                <a:ea typeface="Century Gothic"/>
                <a:cs typeface="Century Gothic"/>
                <a:sym typeface="Century Gothic"/>
              </a:rPr>
              <a:t>Work with parents as equal partners</a:t>
            </a:r>
            <a:endParaRPr>
              <a:latin typeface="Century Gothic"/>
              <a:ea typeface="Century Gothic"/>
              <a:cs typeface="Century Gothic"/>
              <a:sym typeface="Century Gothic"/>
            </a:endParaRPr>
          </a:p>
          <a:p>
            <a:pPr indent="-411480" lvl="0" marL="457200" rtl="0" algn="l">
              <a:lnSpc>
                <a:spcPct val="120000"/>
              </a:lnSpc>
              <a:spcBef>
                <a:spcPts val="0"/>
              </a:spcBef>
              <a:spcAft>
                <a:spcPts val="0"/>
              </a:spcAft>
              <a:buSzPts val="2880"/>
              <a:buFont typeface="Century Gothic"/>
              <a:buChar char="•"/>
            </a:pPr>
            <a:r>
              <a:rPr lang="en-US">
                <a:latin typeface="Century Gothic"/>
                <a:ea typeface="Century Gothic"/>
                <a:cs typeface="Century Gothic"/>
                <a:sym typeface="Century Gothic"/>
              </a:rPr>
              <a:t>Build Ties between the parents and the school </a:t>
            </a:r>
            <a:endParaRPr>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6"/>
          <p:cNvSpPr txBox="1"/>
          <p:nvPr>
            <p:ph idx="4294967295" type="title"/>
          </p:nvPr>
        </p:nvSpPr>
        <p:spPr>
          <a:xfrm>
            <a:off x="280900" y="561975"/>
            <a:ext cx="3306361" cy="1108075"/>
          </a:xfrm>
          <a:prstGeom prst="rect">
            <a:avLst/>
          </a:prstGeom>
          <a:noFill/>
          <a:ln>
            <a:noFill/>
          </a:ln>
        </p:spPr>
        <p:txBody>
          <a:bodyPr anchorCtr="0" anchor="ctr" bIns="45700" lIns="91425" spcFirstLastPara="1" rIns="91425" wrap="square" tIns="45700">
            <a:noAutofit/>
          </a:bodyPr>
          <a:lstStyle/>
          <a:p>
            <a:pPr indent="0" lvl="0" marL="0" rtl="0" algn="l">
              <a:lnSpc>
                <a:spcPct val="85000"/>
              </a:lnSpc>
              <a:spcBef>
                <a:spcPts val="0"/>
              </a:spcBef>
              <a:spcAft>
                <a:spcPts val="0"/>
              </a:spcAft>
              <a:buClr>
                <a:srgbClr val="262626"/>
              </a:buClr>
              <a:buSzPts val="8000"/>
              <a:buFont typeface="Calibri"/>
              <a:buNone/>
            </a:pPr>
            <a:r>
              <a:rPr lang="en-US" sz="2800"/>
              <a:t>LET’S GET SOME FEEDBACK!</a:t>
            </a:r>
            <a:endParaRPr sz="2800"/>
          </a:p>
        </p:txBody>
      </p:sp>
      <p:sp>
        <p:nvSpPr>
          <p:cNvPr id="211" name="Google Shape;211;p6"/>
          <p:cNvSpPr txBox="1"/>
          <p:nvPr>
            <p:ph idx="4294967295" type="body"/>
          </p:nvPr>
        </p:nvSpPr>
        <p:spPr>
          <a:xfrm flipH="1">
            <a:off x="386860" y="1946275"/>
            <a:ext cx="3200401" cy="3103563"/>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20000"/>
              </a:lnSpc>
              <a:spcBef>
                <a:spcPts val="0"/>
              </a:spcBef>
              <a:spcAft>
                <a:spcPts val="0"/>
              </a:spcAft>
              <a:buSzPct val="90000"/>
              <a:buNone/>
            </a:pPr>
            <a:r>
              <a:rPr lang="en-US" cap="none">
                <a:latin typeface="Century Gothic"/>
                <a:ea typeface="Century Gothic"/>
                <a:cs typeface="Century Gothic"/>
                <a:sym typeface="Century Gothic"/>
              </a:rPr>
              <a:t>Now that we have recapped, please complete our title I parent and family engagement survey.  Your responses will be used to make updates to the 20</a:t>
            </a:r>
            <a:r>
              <a:rPr lang="en-US">
                <a:latin typeface="Century Gothic"/>
                <a:ea typeface="Century Gothic"/>
                <a:cs typeface="Century Gothic"/>
                <a:sym typeface="Century Gothic"/>
              </a:rPr>
              <a:t>24</a:t>
            </a:r>
            <a:r>
              <a:rPr lang="en-US" cap="none">
                <a:latin typeface="Century Gothic"/>
                <a:ea typeface="Century Gothic"/>
                <a:cs typeface="Century Gothic"/>
                <a:sym typeface="Century Gothic"/>
              </a:rPr>
              <a:t>- 202</a:t>
            </a:r>
            <a:r>
              <a:rPr lang="en-US">
                <a:latin typeface="Century Gothic"/>
                <a:ea typeface="Century Gothic"/>
                <a:cs typeface="Century Gothic"/>
                <a:sym typeface="Century Gothic"/>
              </a:rPr>
              <a:t>5</a:t>
            </a:r>
            <a:r>
              <a:rPr lang="en-US" cap="none">
                <a:latin typeface="Century Gothic"/>
                <a:ea typeface="Century Gothic"/>
                <a:cs typeface="Century Gothic"/>
                <a:sym typeface="Century Gothic"/>
              </a:rPr>
              <a:t> title I family engagement plan and school-parent compact.</a:t>
            </a:r>
            <a:endParaRPr cap="none">
              <a:latin typeface="Century Gothic"/>
              <a:ea typeface="Century Gothic"/>
              <a:cs typeface="Century Gothic"/>
              <a:sym typeface="Century Gothic"/>
            </a:endParaRPr>
          </a:p>
          <a:p>
            <a:pPr indent="0" lvl="0" marL="0" rtl="0" algn="l">
              <a:lnSpc>
                <a:spcPct val="120000"/>
              </a:lnSpc>
              <a:spcBef>
                <a:spcPts val="0"/>
              </a:spcBef>
              <a:spcAft>
                <a:spcPts val="0"/>
              </a:spcAft>
              <a:buSzPct val="90000"/>
              <a:buNone/>
            </a:pPr>
            <a:r>
              <a:t/>
            </a:r>
            <a:endParaRPr>
              <a:latin typeface="Century Gothic"/>
              <a:ea typeface="Century Gothic"/>
              <a:cs typeface="Century Gothic"/>
              <a:sym typeface="Century Gothic"/>
            </a:endParaRPr>
          </a:p>
          <a:p>
            <a:pPr indent="0" lvl="0" marL="0" rtl="0" algn="l">
              <a:lnSpc>
                <a:spcPct val="120000"/>
              </a:lnSpc>
              <a:spcBef>
                <a:spcPts val="0"/>
              </a:spcBef>
              <a:spcAft>
                <a:spcPts val="0"/>
              </a:spcAft>
              <a:buSzPct val="90000"/>
              <a:buNone/>
            </a:pPr>
            <a:r>
              <a:t/>
            </a:r>
            <a:endParaRPr>
              <a:latin typeface="Century Gothic"/>
              <a:ea typeface="Century Gothic"/>
              <a:cs typeface="Century Gothic"/>
              <a:sym typeface="Century Gothic"/>
            </a:endParaRPr>
          </a:p>
        </p:txBody>
      </p:sp>
      <p:pic>
        <p:nvPicPr>
          <p:cNvPr id="212" name="Google Shape;212;p6"/>
          <p:cNvPicPr preferRelativeResize="0"/>
          <p:nvPr/>
        </p:nvPicPr>
        <p:blipFill>
          <a:blip r:embed="rId3">
            <a:alphaModFix/>
          </a:blip>
          <a:stretch>
            <a:fillRect/>
          </a:stretch>
        </p:blipFill>
        <p:spPr>
          <a:xfrm>
            <a:off x="5162500" y="175025"/>
            <a:ext cx="5116526" cy="51165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7"/>
          <p:cNvSpPr txBox="1"/>
          <p:nvPr>
            <p:ph idx="4294967295" type="body"/>
          </p:nvPr>
        </p:nvSpPr>
        <p:spPr>
          <a:xfrm>
            <a:off x="2968626" y="1200150"/>
            <a:ext cx="6843590" cy="100647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2400"/>
              <a:buNone/>
            </a:pPr>
            <a:r>
              <a:rPr lang="en-US" sz="2800">
                <a:solidFill>
                  <a:schemeClr val="accent1"/>
                </a:solidFill>
                <a:latin typeface="Impact"/>
                <a:ea typeface="Impact"/>
                <a:cs typeface="Impact"/>
                <a:sym typeface="Impact"/>
              </a:rPr>
              <a:t>THANK YOU </a:t>
            </a:r>
            <a:endParaRPr>
              <a:solidFill>
                <a:schemeClr val="accent1"/>
              </a:solidFill>
              <a:latin typeface="Impact"/>
              <a:ea typeface="Impact"/>
              <a:cs typeface="Impact"/>
              <a:sym typeface="Impact"/>
            </a:endParaRPr>
          </a:p>
        </p:txBody>
      </p:sp>
      <p:pic>
        <p:nvPicPr>
          <p:cNvPr id="219" name="Google Shape;219;p7"/>
          <p:cNvPicPr preferRelativeResize="0"/>
          <p:nvPr/>
        </p:nvPicPr>
        <p:blipFill rotWithShape="1">
          <a:blip r:embed="rId3">
            <a:alphaModFix/>
          </a:blip>
          <a:srcRect b="0" l="0" r="0" t="0"/>
          <a:stretch/>
        </p:blipFill>
        <p:spPr>
          <a:xfrm>
            <a:off x="2371500" y="2623100"/>
            <a:ext cx="7649750" cy="29883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in Event">
  <a:themeElements>
    <a:clrScheme name="Main Event">
      <a:dk1>
        <a:srgbClr val="000000"/>
      </a:dk1>
      <a:lt1>
        <a:srgbClr val="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